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handoutMasterIdLst>
    <p:handoutMasterId r:id="rId9"/>
  </p:handoutMasterIdLst>
  <p:sldIdLst>
    <p:sldId id="351" r:id="rId2"/>
    <p:sldId id="385" r:id="rId3"/>
    <p:sldId id="358" r:id="rId4"/>
    <p:sldId id="357" r:id="rId5"/>
    <p:sldId id="386" r:id="rId6"/>
    <p:sldId id="387" r:id="rId7"/>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6FFC7F18-C1A5-4E3D-A23F-603794AD507B}">
          <p14:sldIdLst>
            <p14:sldId id="351"/>
            <p14:sldId id="385"/>
            <p14:sldId id="358"/>
            <p14:sldId id="357"/>
            <p14:sldId id="386"/>
            <p14:sldId id="387"/>
          </p14:sldIdLst>
        </p14:section>
      </p14:sectionLst>
    </p:ext>
    <p:ext uri="{EFAFB233-063F-42B5-8137-9DF3F51BA10A}">
      <p15:sldGuideLst xmlns:p15="http://schemas.microsoft.com/office/powerpoint/2012/main">
        <p15:guide id="1" orient="horz" pos="3021">
          <p15:clr>
            <a:srgbClr val="A4A3A4"/>
          </p15:clr>
        </p15:guide>
        <p15:guide id="2" pos="2174">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9D00"/>
    <a:srgbClr val="0000FF"/>
    <a:srgbClr val="00CC00"/>
    <a:srgbClr val="FFFF99"/>
    <a:srgbClr val="FFB02F"/>
    <a:srgbClr val="CC0000"/>
    <a:srgbClr val="FF6600"/>
    <a:srgbClr val="660066"/>
    <a:srgbClr val="445695"/>
    <a:srgbClr val="F1FA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47" autoAdjust="0"/>
    <p:restoredTop sz="96076" autoAdjust="0"/>
  </p:normalViewPr>
  <p:slideViewPr>
    <p:cSldViewPr>
      <p:cViewPr varScale="1">
        <p:scale>
          <a:sx n="82" d="100"/>
          <a:sy n="82" d="100"/>
        </p:scale>
        <p:origin x="3528" y="108"/>
      </p:cViewPr>
      <p:guideLst>
        <p:guide orient="horz" pos="3021"/>
        <p:guide pos="2174"/>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94" d="100"/>
          <a:sy n="94" d="100"/>
        </p:scale>
        <p:origin x="-3774" y="-108"/>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9413" cy="493713"/>
          </a:xfrm>
          <a:prstGeom prst="rect">
            <a:avLst/>
          </a:prstGeom>
        </p:spPr>
        <p:txBody>
          <a:bodyPr vert="horz" lIns="91425" tIns="45713" rIns="91425" bIns="45713"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1"/>
            <a:ext cx="2919412" cy="493713"/>
          </a:xfrm>
          <a:prstGeom prst="rect">
            <a:avLst/>
          </a:prstGeom>
        </p:spPr>
        <p:txBody>
          <a:bodyPr vert="horz" lIns="91425" tIns="45713" rIns="91425" bIns="45713" rtlCol="0"/>
          <a:lstStyle>
            <a:lvl1pPr algn="r">
              <a:defRPr sz="1200"/>
            </a:lvl1pPr>
          </a:lstStyle>
          <a:p>
            <a:fld id="{A004EEFD-87B9-4986-9AA6-04D3530D2D73}" type="datetimeFigureOut">
              <a:rPr kumimoji="1" lang="ja-JP" altLang="en-US" smtClean="0"/>
              <a:t>2017/11/7</a:t>
            </a:fld>
            <a:endParaRPr kumimoji="1" lang="ja-JP" altLang="en-US"/>
          </a:p>
        </p:txBody>
      </p:sp>
      <p:sp>
        <p:nvSpPr>
          <p:cNvPr id="4" name="フッター プレースホルダー 3"/>
          <p:cNvSpPr>
            <a:spLocks noGrp="1"/>
          </p:cNvSpPr>
          <p:nvPr>
            <p:ph type="ftr" sz="quarter" idx="2"/>
          </p:nvPr>
        </p:nvSpPr>
        <p:spPr>
          <a:xfrm>
            <a:off x="1" y="9371013"/>
            <a:ext cx="2919413" cy="493712"/>
          </a:xfrm>
          <a:prstGeom prst="rect">
            <a:avLst/>
          </a:prstGeom>
        </p:spPr>
        <p:txBody>
          <a:bodyPr vert="horz" lIns="91425" tIns="45713" rIns="91425" bIns="45713"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lIns="91425" tIns="45713" rIns="91425" bIns="45713" rtlCol="0" anchor="b"/>
          <a:lstStyle>
            <a:lvl1pPr algn="r">
              <a:defRPr sz="1200"/>
            </a:lvl1pPr>
          </a:lstStyle>
          <a:p>
            <a:fld id="{1282E1C6-FF29-4B7F-857F-50F001D192A7}" type="slidenum">
              <a:rPr kumimoji="1" lang="ja-JP" altLang="en-US" smtClean="0"/>
              <a:t>‹#›</a:t>
            </a:fld>
            <a:endParaRPr kumimoji="1" lang="ja-JP" altLang="en-US"/>
          </a:p>
        </p:txBody>
      </p:sp>
    </p:spTree>
    <p:extLst>
      <p:ext uri="{BB962C8B-B14F-4D97-AF65-F5344CB8AC3E}">
        <p14:creationId xmlns:p14="http://schemas.microsoft.com/office/powerpoint/2010/main" val="7262267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1" cy="493316"/>
          </a:xfrm>
          <a:prstGeom prst="rect">
            <a:avLst/>
          </a:prstGeom>
        </p:spPr>
        <p:txBody>
          <a:bodyPr vert="horz" lIns="91425" tIns="45713" rIns="91425" bIns="457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1" cy="493316"/>
          </a:xfrm>
          <a:prstGeom prst="rect">
            <a:avLst/>
          </a:prstGeom>
        </p:spPr>
        <p:txBody>
          <a:bodyPr vert="horz" lIns="91425" tIns="45713" rIns="91425" bIns="45713" rtlCol="0"/>
          <a:lstStyle>
            <a:lvl1pPr algn="r">
              <a:defRPr sz="1200"/>
            </a:lvl1pPr>
          </a:lstStyle>
          <a:p>
            <a:fld id="{72689C2E-666A-472E-B617-535DFA2252E0}" type="datetimeFigureOut">
              <a:rPr kumimoji="1" lang="ja-JP" altLang="en-US" smtClean="0"/>
              <a:pPr/>
              <a:t>2017/11/7</a:t>
            </a:fld>
            <a:endParaRPr kumimoji="1" lang="ja-JP" altLang="en-US"/>
          </a:p>
        </p:txBody>
      </p:sp>
      <p:sp>
        <p:nvSpPr>
          <p:cNvPr id="4" name="スライド イメージ プレースホルダー 3"/>
          <p:cNvSpPr>
            <a:spLocks noGrp="1" noRot="1" noChangeAspect="1"/>
          </p:cNvSpPr>
          <p:nvPr>
            <p:ph type="sldImg" idx="2"/>
          </p:nvPr>
        </p:nvSpPr>
        <p:spPr>
          <a:xfrm>
            <a:off x="1979613" y="739775"/>
            <a:ext cx="2776537" cy="3700463"/>
          </a:xfrm>
          <a:prstGeom prst="rect">
            <a:avLst/>
          </a:prstGeom>
          <a:noFill/>
          <a:ln w="12700">
            <a:solidFill>
              <a:prstClr val="black"/>
            </a:solidFill>
          </a:ln>
        </p:spPr>
        <p:txBody>
          <a:bodyPr vert="horz" lIns="91425" tIns="45713" rIns="91425" bIns="45713" rtlCol="0" anchor="ctr"/>
          <a:lstStyle/>
          <a:p>
            <a:endParaRPr lang="ja-JP" altLang="en-US"/>
          </a:p>
        </p:txBody>
      </p:sp>
      <p:sp>
        <p:nvSpPr>
          <p:cNvPr id="5" name="ノート プレースホルダー 4"/>
          <p:cNvSpPr>
            <a:spLocks noGrp="1"/>
          </p:cNvSpPr>
          <p:nvPr>
            <p:ph type="body" sz="quarter" idx="3"/>
          </p:nvPr>
        </p:nvSpPr>
        <p:spPr>
          <a:xfrm>
            <a:off x="673577" y="4686500"/>
            <a:ext cx="5388610" cy="4439841"/>
          </a:xfrm>
          <a:prstGeom prst="rect">
            <a:avLst/>
          </a:prstGeom>
        </p:spPr>
        <p:txBody>
          <a:bodyPr vert="horz" lIns="91425" tIns="45713" rIns="91425" bIns="4571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1285"/>
            <a:ext cx="2918831" cy="493316"/>
          </a:xfrm>
          <a:prstGeom prst="rect">
            <a:avLst/>
          </a:prstGeom>
        </p:spPr>
        <p:txBody>
          <a:bodyPr vert="horz" lIns="91425" tIns="45713" rIns="91425" bIns="457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5"/>
            <a:ext cx="2918831" cy="493316"/>
          </a:xfrm>
          <a:prstGeom prst="rect">
            <a:avLst/>
          </a:prstGeom>
        </p:spPr>
        <p:txBody>
          <a:bodyPr vert="horz" lIns="91425" tIns="45713" rIns="91425" bIns="45713" rtlCol="0" anchor="b"/>
          <a:lstStyle>
            <a:lvl1pPr algn="r">
              <a:defRPr sz="1200"/>
            </a:lvl1pPr>
          </a:lstStyle>
          <a:p>
            <a:fld id="{709DEBEB-A1AF-47B8-AE74-87B22ADF2963}" type="slidenum">
              <a:rPr kumimoji="1" lang="ja-JP" altLang="en-US" smtClean="0"/>
              <a:pPr/>
              <a:t>‹#›</a:t>
            </a:fld>
            <a:endParaRPr kumimoji="1" lang="ja-JP" altLang="en-US"/>
          </a:p>
        </p:txBody>
      </p:sp>
    </p:spTree>
    <p:extLst>
      <p:ext uri="{BB962C8B-B14F-4D97-AF65-F5344CB8AC3E}">
        <p14:creationId xmlns:p14="http://schemas.microsoft.com/office/powerpoint/2010/main" val="357000862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9DEBEB-A1AF-47B8-AE74-87B22ADF2963}" type="slidenum">
              <a:rPr kumimoji="1" lang="ja-JP" altLang="en-US" smtClean="0"/>
              <a:pPr/>
              <a:t>4</a:t>
            </a:fld>
            <a:endParaRPr kumimoji="1" lang="ja-JP" altLang="en-US"/>
          </a:p>
        </p:txBody>
      </p:sp>
    </p:spTree>
    <p:extLst>
      <p:ext uri="{BB962C8B-B14F-4D97-AF65-F5344CB8AC3E}">
        <p14:creationId xmlns:p14="http://schemas.microsoft.com/office/powerpoint/2010/main" val="289512400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microsoft.com/office/2007/relationships/hdphoto" Target="../media/hdphoto1.wdp"/></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セクション ヘッダーA">
    <p:spTree>
      <p:nvGrpSpPr>
        <p:cNvPr id="1" name=""/>
        <p:cNvGrpSpPr/>
        <p:nvPr/>
      </p:nvGrpSpPr>
      <p:grpSpPr>
        <a:xfrm>
          <a:off x="0" y="0"/>
          <a:ext cx="0" cy="0"/>
          <a:chOff x="0" y="0"/>
          <a:chExt cx="0" cy="0"/>
        </a:xfrm>
      </p:grpSpPr>
      <p:sp>
        <p:nvSpPr>
          <p:cNvPr id="22" name="正方形/長方形 21"/>
          <p:cNvSpPr/>
          <p:nvPr userDrawn="1"/>
        </p:nvSpPr>
        <p:spPr>
          <a:xfrm>
            <a:off x="0" y="9"/>
            <a:ext cx="6858000" cy="9143999"/>
          </a:xfrm>
          <a:prstGeom prst="rect">
            <a:avLst/>
          </a:prstGeom>
          <a:solidFill>
            <a:schemeClr val="bg1">
              <a:lumMod val="75000"/>
            </a:schemeClr>
          </a:solidFill>
          <a:ln>
            <a:no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ja-JP" altLang="en-US" sz="1200">
              <a:solidFill>
                <a:srgbClr val="FFFFFF"/>
              </a:solidFill>
            </a:endParaRPr>
          </a:p>
        </p:txBody>
      </p:sp>
      <p:sp>
        <p:nvSpPr>
          <p:cNvPr id="24" name="正方形/長方形 23"/>
          <p:cNvSpPr/>
          <p:nvPr userDrawn="1"/>
        </p:nvSpPr>
        <p:spPr>
          <a:xfrm>
            <a:off x="0" y="141172"/>
            <a:ext cx="6858000" cy="9002829"/>
          </a:xfrm>
          <a:prstGeom prst="rect">
            <a:avLst/>
          </a:prstGeom>
          <a:gradFill>
            <a:gsLst>
              <a:gs pos="0">
                <a:schemeClr val="bg1">
                  <a:lumMod val="80000"/>
                  <a:lumOff val="20000"/>
                </a:schemeClr>
              </a:gs>
              <a:gs pos="100000">
                <a:schemeClr val="bg1">
                  <a:alpha val="0"/>
                </a:schemeClr>
              </a:gs>
            </a:gsLst>
            <a:lin ang="5400000" scaled="1"/>
          </a:gradFill>
          <a:ln>
            <a:no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ja-JP" altLang="en-US" sz="1200">
              <a:solidFill>
                <a:srgbClr val="FFFFFF"/>
              </a:solidFill>
            </a:endParaRPr>
          </a:p>
        </p:txBody>
      </p:sp>
      <p:sp>
        <p:nvSpPr>
          <p:cNvPr id="25" name="角丸四角形 24"/>
          <p:cNvSpPr/>
          <p:nvPr userDrawn="1"/>
        </p:nvSpPr>
        <p:spPr>
          <a:xfrm>
            <a:off x="76785" y="269516"/>
            <a:ext cx="6704308" cy="8750161"/>
          </a:xfrm>
          <a:prstGeom prst="roundRect">
            <a:avLst>
              <a:gd name="adj" fmla="val 979"/>
            </a:avLst>
          </a:prstGeom>
          <a:solidFill>
            <a:schemeClr val="bg1"/>
          </a:solidFill>
          <a:ln>
            <a:noFill/>
          </a:ln>
          <a:effectLst>
            <a:outerShdw blurRad="101600" sx="102000" sy="102000" algn="ctr" rotWithShape="0">
              <a:prstClr val="black">
                <a:alpha val="6000"/>
              </a:prstClr>
            </a:outerShdw>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ja-JP" altLang="en-US" sz="1200" dirty="0">
              <a:solidFill>
                <a:srgbClr val="FFFFFF"/>
              </a:solidFill>
            </a:endParaRPr>
          </a:p>
        </p:txBody>
      </p:sp>
      <p:pic>
        <p:nvPicPr>
          <p:cNvPr id="26" name="図 10" descr="Honbun_Header-18.jpg"/>
          <p:cNvPicPr>
            <a:picLocks noChangeAspect="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0" y="17"/>
            <a:ext cx="6858000" cy="141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スライド番号プレースホルダ 5"/>
          <p:cNvSpPr>
            <a:spLocks noGrp="1"/>
          </p:cNvSpPr>
          <p:nvPr>
            <p:ph type="sldNum" sz="quarter" idx="4"/>
          </p:nvPr>
        </p:nvSpPr>
        <p:spPr>
          <a:xfrm>
            <a:off x="6436638" y="8787367"/>
            <a:ext cx="232723" cy="232560"/>
          </a:xfrm>
          <a:prstGeom prst="rect">
            <a:avLst/>
          </a:prstGeom>
        </p:spPr>
        <p:txBody>
          <a:bodyPr vert="horz" lIns="0" tIns="0" rIns="0" bIns="0" rtlCol="0" anchor="ctr" anchorCtr="1"/>
          <a:lstStyle>
            <a:lvl1pPr algn="r" fontAlgn="auto">
              <a:spcBef>
                <a:spcPts val="0"/>
              </a:spcBef>
              <a:spcAft>
                <a:spcPts val="0"/>
              </a:spcAft>
              <a:defRPr sz="1050">
                <a:solidFill>
                  <a:schemeClr val="tx1">
                    <a:lumMod val="50000"/>
                    <a:lumOff val="50000"/>
                  </a:schemeClr>
                </a:solidFill>
                <a:latin typeface="Meiryo UI" pitchFamily="50" charset="-128"/>
                <a:ea typeface="Meiryo UI" pitchFamily="50" charset="-128"/>
                <a:cs typeface="Meiryo UI" pitchFamily="50" charset="-128"/>
              </a:defRPr>
            </a:lvl1pPr>
          </a:lstStyle>
          <a:p>
            <a:pPr>
              <a:defRPr/>
            </a:pPr>
            <a:fld id="{B65E2BE0-115E-4C7E-A6E1-71BFAF216AD3}" type="slidenum">
              <a:rPr lang="ja-JP" altLang="en-US" smtClean="0">
                <a:solidFill>
                  <a:srgbClr val="000000">
                    <a:lumMod val="50000"/>
                    <a:lumOff val="50000"/>
                  </a:srgbClr>
                </a:solidFill>
              </a:rPr>
              <a:pPr>
                <a:defRPr/>
              </a:pPr>
              <a:t>‹#›</a:t>
            </a:fld>
            <a:endParaRPr lang="ja-JP" altLang="en-US" dirty="0">
              <a:solidFill>
                <a:srgbClr val="000000">
                  <a:lumMod val="50000"/>
                  <a:lumOff val="50000"/>
                </a:srgbClr>
              </a:solidFill>
            </a:endParaRPr>
          </a:p>
        </p:txBody>
      </p:sp>
      <p:cxnSp>
        <p:nvCxnSpPr>
          <p:cNvPr id="29" name="直線コネクタ 28"/>
          <p:cNvCxnSpPr/>
          <p:nvPr userDrawn="1"/>
        </p:nvCxnSpPr>
        <p:spPr>
          <a:xfrm>
            <a:off x="141315" y="8768527"/>
            <a:ext cx="6698744" cy="0"/>
          </a:xfrm>
          <a:prstGeom prst="line">
            <a:avLst/>
          </a:prstGeom>
          <a:ln w="6350" cap="sq">
            <a:solidFill>
              <a:schemeClr val="bg1">
                <a:lumMod val="75000"/>
              </a:schemeClr>
            </a:solidFill>
            <a:miter lim="800000"/>
          </a:ln>
          <a:effectLst/>
        </p:spPr>
        <p:style>
          <a:lnRef idx="2">
            <a:schemeClr val="accent1"/>
          </a:lnRef>
          <a:fillRef idx="0">
            <a:schemeClr val="accent1"/>
          </a:fillRef>
          <a:effectRef idx="1">
            <a:schemeClr val="accent1"/>
          </a:effectRef>
          <a:fontRef idx="minor">
            <a:schemeClr val="tx1"/>
          </a:fontRef>
        </p:style>
      </p:cxnSp>
      <p:cxnSp>
        <p:nvCxnSpPr>
          <p:cNvPr id="31" name="直線コネクタ 30"/>
          <p:cNvCxnSpPr/>
          <p:nvPr userDrawn="1"/>
        </p:nvCxnSpPr>
        <p:spPr>
          <a:xfrm>
            <a:off x="3429000" y="8783647"/>
            <a:ext cx="0" cy="240000"/>
          </a:xfrm>
          <a:prstGeom prst="line">
            <a:avLst/>
          </a:prstGeom>
          <a:ln w="6350" cap="sq">
            <a:solidFill>
              <a:schemeClr val="bg1">
                <a:lumMod val="75000"/>
              </a:schemeClr>
            </a:solidFill>
            <a:miter lim="800000"/>
          </a:ln>
          <a:effectLst/>
        </p:spPr>
        <p:style>
          <a:lnRef idx="2">
            <a:schemeClr val="accent1"/>
          </a:lnRef>
          <a:fillRef idx="0">
            <a:schemeClr val="accent1"/>
          </a:fillRef>
          <a:effectRef idx="1">
            <a:schemeClr val="accent1"/>
          </a:effectRef>
          <a:fontRef idx="minor">
            <a:schemeClr val="tx1"/>
          </a:fontRef>
        </p:style>
      </p:cxnSp>
      <p:sp>
        <p:nvSpPr>
          <p:cNvPr id="32" name="片側の 2 つの角を丸めた四角形 31"/>
          <p:cNvSpPr/>
          <p:nvPr userDrawn="1"/>
        </p:nvSpPr>
        <p:spPr>
          <a:xfrm>
            <a:off x="141314" y="603183"/>
            <a:ext cx="6607617" cy="8170304"/>
          </a:xfrm>
          <a:prstGeom prst="round2SameRect">
            <a:avLst>
              <a:gd name="adj1" fmla="val 2855"/>
              <a:gd name="adj2" fmla="val 0"/>
            </a:avLst>
          </a:prstGeom>
          <a:gradFill>
            <a:gsLst>
              <a:gs pos="31000">
                <a:schemeClr val="bg1"/>
              </a:gs>
              <a:gs pos="100000">
                <a:schemeClr val="bg1">
                  <a:alpha val="20000"/>
                  <a:lumMod val="73000"/>
                </a:schemeClr>
              </a:gs>
              <a:gs pos="59000">
                <a:schemeClr val="bg1">
                  <a:lumMod val="9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rgbClr val="FFFFFF"/>
                </a:solidFill>
              </a:rPr>
              <a:t>Ｖ</a:t>
            </a:r>
            <a:endParaRPr lang="ja-JP" altLang="en-US" dirty="0">
              <a:solidFill>
                <a:srgbClr val="FFFFFF"/>
              </a:solidFill>
            </a:endParaRPr>
          </a:p>
        </p:txBody>
      </p:sp>
      <p:cxnSp>
        <p:nvCxnSpPr>
          <p:cNvPr id="33" name="直線コネクタ 32"/>
          <p:cNvCxnSpPr/>
          <p:nvPr userDrawn="1"/>
        </p:nvCxnSpPr>
        <p:spPr>
          <a:xfrm>
            <a:off x="3212976" y="9004647"/>
            <a:ext cx="0" cy="240000"/>
          </a:xfrm>
          <a:prstGeom prst="line">
            <a:avLst/>
          </a:prstGeom>
          <a:ln w="6350" cap="sq">
            <a:solidFill>
              <a:schemeClr val="bg1">
                <a:lumMod val="75000"/>
              </a:schemeClr>
            </a:solidFill>
            <a:miter lim="800000"/>
          </a:ln>
          <a:effectLst/>
        </p:spPr>
        <p:style>
          <a:lnRef idx="2">
            <a:schemeClr val="accent1"/>
          </a:lnRef>
          <a:fillRef idx="0">
            <a:schemeClr val="accent1"/>
          </a:fillRef>
          <a:effectRef idx="1">
            <a:schemeClr val="accent1"/>
          </a:effectRef>
          <a:fontRef idx="minor">
            <a:schemeClr val="tx1"/>
          </a:fontRef>
        </p:style>
      </p:cxnSp>
      <p:sp>
        <p:nvSpPr>
          <p:cNvPr id="18" name="テキスト ボックス 6"/>
          <p:cNvSpPr txBox="1"/>
          <p:nvPr userDrawn="1"/>
        </p:nvSpPr>
        <p:spPr>
          <a:xfrm>
            <a:off x="3429000" y="8825586"/>
            <a:ext cx="2345603" cy="2109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a:r>
              <a:rPr kumimoji="1" lang="en-US" altLang="ja-JP" sz="700" b="1"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rPr>
              <a:t>Copyright © SHANON</a:t>
            </a:r>
            <a:r>
              <a:rPr kumimoji="1" lang="en-US" altLang="ja-JP" sz="700" b="1" baseline="0"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rPr>
              <a:t> Inc</a:t>
            </a:r>
            <a:r>
              <a:rPr kumimoji="1" lang="en-US" altLang="ja-JP" sz="700" b="1" baseline="0" dirty="0" smtClean="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rPr>
              <a:t>. All </a:t>
            </a:r>
            <a:r>
              <a:rPr kumimoji="1" lang="en-US" altLang="ja-JP" sz="700" b="1" baseline="0"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rPr>
              <a:t>rights reserved,</a:t>
            </a:r>
            <a:endParaRPr kumimoji="1" lang="ja-JP" altLang="en-US" sz="700" b="1"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23" name="Picture 2"/>
          <p:cNvPicPr>
            <a:picLocks noChangeAspect="1" noChangeArrowheads="1"/>
          </p:cNvPicPr>
          <p:nvPr userDrawn="1"/>
        </p:nvPicPr>
        <p:blipFill rotWithShape="1">
          <a:blip r:embed="rId3" cstate="screen">
            <a:extLst>
              <a:ext uri="{BEBA8EAE-BF5A-486C-A8C5-ECC9F3942E4B}">
                <a14:imgProps xmlns:a14="http://schemas.microsoft.com/office/drawing/2010/main">
                  <a14:imgLayer r:embed="rId4">
                    <a14:imgEffect>
                      <a14:colorTemperature colorTemp="5000"/>
                    </a14:imgEffect>
                  </a14:imgLayer>
                </a14:imgProps>
              </a:ext>
              <a:ext uri="{28A0092B-C50C-407E-A947-70E740481C1C}">
                <a14:useLocalDpi xmlns:a14="http://schemas.microsoft.com/office/drawing/2010/main"/>
              </a:ext>
            </a:extLst>
          </a:blip>
          <a:srcRect/>
          <a:stretch/>
        </p:blipFill>
        <p:spPr bwMode="ltGray">
          <a:xfrm>
            <a:off x="159868" y="2411759"/>
            <a:ext cx="6538264" cy="3712411"/>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7" name="テキスト プレースホルダー 4"/>
          <p:cNvSpPr>
            <a:spLocks noGrp="1"/>
          </p:cNvSpPr>
          <p:nvPr>
            <p:ph type="body" sz="quarter" idx="11" hasCustomPrompt="1"/>
          </p:nvPr>
        </p:nvSpPr>
        <p:spPr>
          <a:xfrm>
            <a:off x="649032" y="2618492"/>
            <a:ext cx="3337792" cy="369332"/>
          </a:xfrm>
          <a:prstGeom prst="rect">
            <a:avLst/>
          </a:prstGeom>
        </p:spPr>
        <p:txBody>
          <a:bodyPr wrap="square">
            <a:spAutoFit/>
          </a:bodyPr>
          <a:lstStyle>
            <a:lvl1pPr marL="0" indent="0" algn="l">
              <a:buNone/>
              <a:defRPr sz="2000" b="1" u="sng">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smtClean="0"/>
              <a:t>クライアント名 御中</a:t>
            </a:r>
            <a:endParaRPr kumimoji="1" lang="ja-JP" altLang="en-US" dirty="0"/>
          </a:p>
        </p:txBody>
      </p:sp>
      <p:sp>
        <p:nvSpPr>
          <p:cNvPr id="34" name="テキスト プレースホルダー 20"/>
          <p:cNvSpPr>
            <a:spLocks noGrp="1"/>
          </p:cNvSpPr>
          <p:nvPr>
            <p:ph type="body" sz="quarter" idx="13" hasCustomPrompt="1"/>
          </p:nvPr>
        </p:nvSpPr>
        <p:spPr>
          <a:xfrm>
            <a:off x="2531988" y="5050156"/>
            <a:ext cx="1831184" cy="313932"/>
          </a:xfrm>
          <a:prstGeom prst="rect">
            <a:avLst/>
          </a:prstGeom>
          <a:ln>
            <a:noFill/>
          </a:ln>
        </p:spPr>
        <p:txBody>
          <a:bodyPr wrap="square">
            <a:spAutoFit/>
          </a:bodyPr>
          <a:lstStyle>
            <a:lvl1pPr marL="0" indent="0" algn="ctr">
              <a:buNone/>
              <a:defRPr sz="160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en-US" altLang="ja-JP" dirty="0" smtClean="0"/>
              <a:t>Date</a:t>
            </a:r>
            <a:r>
              <a:rPr kumimoji="1" lang="ja-JP" altLang="en-US" dirty="0" smtClean="0"/>
              <a:t>：</a:t>
            </a:r>
            <a:endParaRPr kumimoji="1" lang="ja-JP" altLang="en-US" dirty="0"/>
          </a:p>
        </p:txBody>
      </p:sp>
      <p:sp>
        <p:nvSpPr>
          <p:cNvPr id="35" name="テキスト プレースホルダー 23"/>
          <p:cNvSpPr>
            <a:spLocks noGrp="1"/>
          </p:cNvSpPr>
          <p:nvPr>
            <p:ph type="body" sz="quarter" idx="14" hasCustomPrompt="1"/>
          </p:nvPr>
        </p:nvSpPr>
        <p:spPr>
          <a:xfrm>
            <a:off x="997130" y="4312159"/>
            <a:ext cx="4806201" cy="535531"/>
          </a:xfrm>
          <a:prstGeom prst="rect">
            <a:avLst/>
          </a:prstGeom>
          <a:ln>
            <a:noFill/>
          </a:ln>
        </p:spPr>
        <p:txBody>
          <a:bodyPr wrap="square" anchor="b">
            <a:spAutoFit/>
          </a:bodyPr>
          <a:lstStyle>
            <a:lvl1pPr marL="0" indent="0" algn="ctr">
              <a:buNone/>
              <a:defRPr sz="32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smtClean="0"/>
              <a:t>資料タイトル</a:t>
            </a:r>
            <a:endParaRPr kumimoji="1" lang="ja-JP" altLang="en-US" dirty="0"/>
          </a:p>
        </p:txBody>
      </p:sp>
      <p:cxnSp>
        <p:nvCxnSpPr>
          <p:cNvPr id="36" name="直線コネクタ 35"/>
          <p:cNvCxnSpPr/>
          <p:nvPr userDrawn="1"/>
        </p:nvCxnSpPr>
        <p:spPr>
          <a:xfrm>
            <a:off x="692696" y="4904992"/>
            <a:ext cx="5400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1" name="正方形/長方形 40"/>
          <p:cNvSpPr/>
          <p:nvPr userDrawn="1"/>
        </p:nvSpPr>
        <p:spPr>
          <a:xfrm>
            <a:off x="3643092" y="7263523"/>
            <a:ext cx="2952328" cy="461665"/>
          </a:xfrm>
          <a:prstGeom prst="rect">
            <a:avLst/>
          </a:prstGeom>
          <a:ln w="38100">
            <a:solidFill>
              <a:schemeClr val="accent1"/>
            </a:solidFill>
          </a:ln>
        </p:spPr>
        <p:txBody>
          <a:bodyPr wrap="square">
            <a:spAutoFit/>
          </a:bodyPr>
          <a:lstStyle/>
          <a:p>
            <a:pPr algn="ctr"/>
            <a:r>
              <a:rPr lang="en-US" altLang="ja-JP" sz="2400" b="1" i="0" u="none" dirty="0">
                <a:solidFill>
                  <a:schemeClr val="accent1"/>
                </a:solidFill>
                <a:latin typeface="Times New Roman" panose="02020603050405020304" pitchFamily="18" charset="0"/>
                <a:ea typeface="メイリオ" panose="020B0604030504040204" pitchFamily="50" charset="-128"/>
                <a:cs typeface="Times New Roman" panose="02020603050405020304" pitchFamily="18" charset="0"/>
              </a:rPr>
              <a:t>Strictly Confidential</a:t>
            </a:r>
          </a:p>
        </p:txBody>
      </p:sp>
      <p:pic>
        <p:nvPicPr>
          <p:cNvPr id="42" name="Picture 2" descr="C:\Users\ofusa.c@shanon.co.jp\Desktop\SHANON_NewTagLine_Data_1601\PNG\SHANON_NewTagLine_1024x330_r.pn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349718" y="6980685"/>
            <a:ext cx="2357270" cy="7596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345319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_ヘッダーB">
    <p:spTree>
      <p:nvGrpSpPr>
        <p:cNvPr id="1" name=""/>
        <p:cNvGrpSpPr/>
        <p:nvPr/>
      </p:nvGrpSpPr>
      <p:grpSpPr>
        <a:xfrm>
          <a:off x="0" y="0"/>
          <a:ext cx="0" cy="0"/>
          <a:chOff x="0" y="0"/>
          <a:chExt cx="0" cy="0"/>
        </a:xfrm>
      </p:grpSpPr>
      <p:sp>
        <p:nvSpPr>
          <p:cNvPr id="9" name="片側の 2 つの角を丸めた四角形 8"/>
          <p:cNvSpPr/>
          <p:nvPr userDrawn="1"/>
        </p:nvSpPr>
        <p:spPr>
          <a:xfrm>
            <a:off x="76785" y="603183"/>
            <a:ext cx="6704308" cy="8170304"/>
          </a:xfrm>
          <a:prstGeom prst="round2SameRect">
            <a:avLst>
              <a:gd name="adj1" fmla="val 2855"/>
              <a:gd name="adj2" fmla="val 0"/>
            </a:avLst>
          </a:prstGeom>
          <a:gradFill>
            <a:gsLst>
              <a:gs pos="31000">
                <a:schemeClr val="bg1"/>
              </a:gs>
              <a:gs pos="100000">
                <a:schemeClr val="bg1">
                  <a:alpha val="20000"/>
                  <a:lumMod val="73000"/>
                </a:schemeClr>
              </a:gs>
              <a:gs pos="59000">
                <a:schemeClr val="bg1">
                  <a:lumMod val="9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FFFF"/>
              </a:solidFill>
            </a:endParaRPr>
          </a:p>
        </p:txBody>
      </p:sp>
      <p:sp>
        <p:nvSpPr>
          <p:cNvPr id="3" name="スライド番号プレースホルダ 5"/>
          <p:cNvSpPr>
            <a:spLocks noGrp="1"/>
          </p:cNvSpPr>
          <p:nvPr>
            <p:ph type="sldNum" sz="quarter" idx="10"/>
          </p:nvPr>
        </p:nvSpPr>
        <p:spPr/>
        <p:txBody>
          <a:bodyPr/>
          <a:lstStyle>
            <a:lvl1pPr>
              <a:defRPr/>
            </a:lvl1pPr>
          </a:lstStyle>
          <a:p>
            <a:pPr>
              <a:defRPr/>
            </a:pPr>
            <a:fld id="{73FBB748-C34D-4D0F-BA18-1FFBF9F7602E}" type="slidenum">
              <a:rPr lang="ja-JP" altLang="en-US">
                <a:solidFill>
                  <a:srgbClr val="000000">
                    <a:lumMod val="50000"/>
                    <a:lumOff val="50000"/>
                  </a:srgbClr>
                </a:solidFill>
              </a:rPr>
              <a:pPr>
                <a:defRPr/>
              </a:pPr>
              <a:t>‹#›</a:t>
            </a:fld>
            <a:endParaRPr lang="ja-JP" altLang="en-US" dirty="0">
              <a:solidFill>
                <a:srgbClr val="000000">
                  <a:lumMod val="50000"/>
                  <a:lumOff val="50000"/>
                </a:srgbClr>
              </a:solidFill>
            </a:endParaRPr>
          </a:p>
        </p:txBody>
      </p:sp>
      <p:cxnSp>
        <p:nvCxnSpPr>
          <p:cNvPr id="4" name="直線コネクタ 3"/>
          <p:cNvCxnSpPr/>
          <p:nvPr userDrawn="1"/>
        </p:nvCxnSpPr>
        <p:spPr>
          <a:xfrm>
            <a:off x="437687" y="4568111"/>
            <a:ext cx="5992885" cy="0"/>
          </a:xfrm>
          <a:prstGeom prst="line">
            <a:avLst/>
          </a:prstGeom>
          <a:ln w="6350" cap="sq">
            <a:solidFill>
              <a:schemeClr val="tx1">
                <a:lumMod val="50000"/>
                <a:lumOff val="50000"/>
              </a:schemeClr>
            </a:solidFill>
            <a:miter lim="800000"/>
          </a:ln>
          <a:effectLst/>
        </p:spPr>
        <p:style>
          <a:lnRef idx="2">
            <a:schemeClr val="accent1"/>
          </a:lnRef>
          <a:fillRef idx="0">
            <a:schemeClr val="accent1"/>
          </a:fillRef>
          <a:effectRef idx="1">
            <a:schemeClr val="accent1"/>
          </a:effectRef>
          <a:fontRef idx="minor">
            <a:schemeClr val="tx1"/>
          </a:fontRef>
        </p:style>
      </p:cxnSp>
      <p:sp>
        <p:nvSpPr>
          <p:cNvPr id="16" name="テキスト プレースホルダー 3"/>
          <p:cNvSpPr>
            <a:spLocks noGrp="1"/>
          </p:cNvSpPr>
          <p:nvPr>
            <p:ph type="body" sz="quarter" idx="13" hasCustomPrompt="1"/>
          </p:nvPr>
        </p:nvSpPr>
        <p:spPr>
          <a:xfrm>
            <a:off x="4695760" y="4586679"/>
            <a:ext cx="1734812" cy="258532"/>
          </a:xfrm>
          <a:prstGeom prst="rect">
            <a:avLst/>
          </a:prstGeom>
        </p:spPr>
        <p:txBody>
          <a:bodyPr wrap="square">
            <a:spAutoFit/>
          </a:bodyPr>
          <a:lstStyle>
            <a:lvl1pPr marL="0" indent="0" algn="r">
              <a:buFontTx/>
              <a:buNone/>
              <a:defRPr sz="1200" b="0">
                <a:solidFill>
                  <a:schemeClr val="tx1"/>
                </a:solidFill>
                <a:latin typeface="Meiryo UI" pitchFamily="50" charset="-128"/>
                <a:ea typeface="Meiryo UI" pitchFamily="50" charset="-128"/>
                <a:cs typeface="Meiryo UI" pitchFamily="50" charset="-128"/>
              </a:defRPr>
            </a:lvl1pPr>
          </a:lstStyle>
          <a:p>
            <a:pPr lvl="0"/>
            <a:r>
              <a:rPr kumimoji="1" lang="ja-JP" altLang="en-US" dirty="0" smtClean="0"/>
              <a:t>文責：</a:t>
            </a:r>
            <a:endParaRPr kumimoji="1" lang="ja-JP" altLang="en-US" dirty="0"/>
          </a:p>
        </p:txBody>
      </p:sp>
      <p:sp>
        <p:nvSpPr>
          <p:cNvPr id="18" name="テキスト ボックス 17"/>
          <p:cNvSpPr txBox="1"/>
          <p:nvPr userDrawn="1"/>
        </p:nvSpPr>
        <p:spPr>
          <a:xfrm>
            <a:off x="5111345" y="6707376"/>
            <a:ext cx="1346157" cy="1920213"/>
          </a:xfrm>
          <a:prstGeom prst="rect">
            <a:avLst/>
          </a:prstGeom>
          <a:noFill/>
        </p:spPr>
        <p:txBody>
          <a:bodyPr wrap="square" rtlCol="0">
            <a:noAutofit/>
          </a:bodyPr>
          <a:lstStyle/>
          <a:p>
            <a:pPr algn="r"/>
            <a:r>
              <a:rPr lang="ja-JP" altLang="en-US" sz="1200" b="1" dirty="0">
                <a:solidFill>
                  <a:srgbClr val="000000"/>
                </a:solidFill>
                <a:latin typeface="Meiryo UI"/>
              </a:rPr>
              <a:t>更新履歴</a:t>
            </a:r>
          </a:p>
        </p:txBody>
      </p:sp>
      <p:sp>
        <p:nvSpPr>
          <p:cNvPr id="17" name="テキスト プレースホルダー 3"/>
          <p:cNvSpPr>
            <a:spLocks noGrp="1"/>
          </p:cNvSpPr>
          <p:nvPr>
            <p:ph type="body" sz="quarter" idx="14" hasCustomPrompt="1"/>
          </p:nvPr>
        </p:nvSpPr>
        <p:spPr>
          <a:xfrm>
            <a:off x="4677931" y="7043851"/>
            <a:ext cx="1734812" cy="258532"/>
          </a:xfrm>
          <a:prstGeom prst="rect">
            <a:avLst/>
          </a:prstGeom>
        </p:spPr>
        <p:txBody>
          <a:bodyPr wrap="square">
            <a:spAutoFit/>
          </a:bodyPr>
          <a:lstStyle>
            <a:lvl1pPr marL="0" indent="0" algn="r">
              <a:buFontTx/>
              <a:buNone/>
              <a:defRPr sz="1200" b="0">
                <a:solidFill>
                  <a:schemeClr val="tx1"/>
                </a:solidFill>
                <a:latin typeface="+mn-ea"/>
                <a:ea typeface="+mn-ea"/>
                <a:cs typeface="Meiryo UI" pitchFamily="50" charset="-128"/>
              </a:defRPr>
            </a:lvl1pPr>
          </a:lstStyle>
          <a:p>
            <a:pPr lvl="0"/>
            <a:r>
              <a:rPr kumimoji="1" lang="ja-JP" altLang="en-US" dirty="0" smtClean="0"/>
              <a:t>初版：</a:t>
            </a:r>
            <a:endParaRPr kumimoji="1" lang="ja-JP" altLang="en-US" dirty="0"/>
          </a:p>
        </p:txBody>
      </p:sp>
      <p:cxnSp>
        <p:nvCxnSpPr>
          <p:cNvPr id="19" name="直線コネクタ 18"/>
          <p:cNvCxnSpPr/>
          <p:nvPr userDrawn="1"/>
        </p:nvCxnSpPr>
        <p:spPr>
          <a:xfrm>
            <a:off x="5423074" y="7043849"/>
            <a:ext cx="989672" cy="0"/>
          </a:xfrm>
          <a:prstGeom prst="line">
            <a:avLst/>
          </a:prstGeom>
          <a:ln w="6350" cap="sq">
            <a:solidFill>
              <a:schemeClr val="tx1">
                <a:lumMod val="50000"/>
                <a:lumOff val="50000"/>
              </a:schemeClr>
            </a:solidFill>
            <a:miter lim="800000"/>
          </a:ln>
          <a:effectLst/>
        </p:spPr>
        <p:style>
          <a:lnRef idx="2">
            <a:schemeClr val="accent1"/>
          </a:lnRef>
          <a:fillRef idx="0">
            <a:schemeClr val="accent1"/>
          </a:fillRef>
          <a:effectRef idx="1">
            <a:schemeClr val="accent1"/>
          </a:effectRef>
          <a:fontRef idx="minor">
            <a:schemeClr val="tx1"/>
          </a:fontRef>
        </p:style>
      </p:cxnSp>
      <p:sp>
        <p:nvSpPr>
          <p:cNvPr id="6" name="タイトル 5"/>
          <p:cNvSpPr>
            <a:spLocks noGrp="1"/>
          </p:cNvSpPr>
          <p:nvPr>
            <p:ph type="title"/>
          </p:nvPr>
        </p:nvSpPr>
        <p:spPr>
          <a:xfrm>
            <a:off x="437687" y="3929690"/>
            <a:ext cx="5829301" cy="480131"/>
          </a:xfrm>
          <a:prstGeom prst="rect">
            <a:avLst/>
          </a:prstGeom>
        </p:spPr>
        <p:txBody>
          <a:bodyPr wrap="square">
            <a:spAutoFit/>
          </a:bodyPr>
          <a:lstStyle>
            <a:lvl1pPr>
              <a:defRPr lang="ja-JP" altLang="en-US" sz="2800" b="1" dirty="0" smtClean="0">
                <a:solidFill>
                  <a:schemeClr val="accent1">
                    <a:lumMod val="75000"/>
                  </a:schemeClr>
                </a:solidFill>
                <a:latin typeface="Meiryo UI" pitchFamily="50" charset="-128"/>
                <a:ea typeface="Meiryo UI" pitchFamily="50" charset="-128"/>
                <a:cs typeface="Meiryo UI" pitchFamily="50" charset="-128"/>
              </a:defRPr>
            </a:lvl1pPr>
          </a:lstStyle>
          <a:p>
            <a:pPr marL="0" lvl="0" indent="0">
              <a:spcBef>
                <a:spcPts val="1000"/>
              </a:spcBef>
              <a:buFontTx/>
            </a:pPr>
            <a:r>
              <a:rPr kumimoji="1" lang="ja-JP" altLang="en-US" dirty="0" smtClean="0"/>
              <a:t>マスター タイトルの書式設定</a:t>
            </a:r>
            <a:endParaRPr kumimoji="1" lang="ja-JP" altLang="en-US" dirty="0"/>
          </a:p>
        </p:txBody>
      </p:sp>
    </p:spTree>
    <p:extLst>
      <p:ext uri="{BB962C8B-B14F-4D97-AF65-F5344CB8AC3E}">
        <p14:creationId xmlns:p14="http://schemas.microsoft.com/office/powerpoint/2010/main" val="101607975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セクション_ヘッダーB">
    <p:spTree>
      <p:nvGrpSpPr>
        <p:cNvPr id="1" name=""/>
        <p:cNvGrpSpPr/>
        <p:nvPr/>
      </p:nvGrpSpPr>
      <p:grpSpPr>
        <a:xfrm>
          <a:off x="0" y="0"/>
          <a:ext cx="0" cy="0"/>
          <a:chOff x="0" y="0"/>
          <a:chExt cx="0" cy="0"/>
        </a:xfrm>
      </p:grpSpPr>
      <p:sp>
        <p:nvSpPr>
          <p:cNvPr id="9" name="片側の 2 つの角を丸めた四角形 8"/>
          <p:cNvSpPr/>
          <p:nvPr userDrawn="1"/>
        </p:nvSpPr>
        <p:spPr>
          <a:xfrm>
            <a:off x="76785" y="603183"/>
            <a:ext cx="6704308" cy="8170304"/>
          </a:xfrm>
          <a:prstGeom prst="round2SameRect">
            <a:avLst>
              <a:gd name="adj1" fmla="val 2855"/>
              <a:gd name="adj2" fmla="val 0"/>
            </a:avLst>
          </a:prstGeom>
          <a:gradFill>
            <a:gsLst>
              <a:gs pos="31000">
                <a:schemeClr val="bg1"/>
              </a:gs>
              <a:gs pos="100000">
                <a:schemeClr val="bg1">
                  <a:alpha val="20000"/>
                  <a:lumMod val="73000"/>
                </a:schemeClr>
              </a:gs>
              <a:gs pos="59000">
                <a:schemeClr val="bg1">
                  <a:lumMod val="9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FFFF"/>
              </a:solidFill>
            </a:endParaRPr>
          </a:p>
        </p:txBody>
      </p:sp>
      <p:sp>
        <p:nvSpPr>
          <p:cNvPr id="3" name="スライド番号プレースホルダ 5"/>
          <p:cNvSpPr>
            <a:spLocks noGrp="1"/>
          </p:cNvSpPr>
          <p:nvPr>
            <p:ph type="sldNum" sz="quarter" idx="10"/>
          </p:nvPr>
        </p:nvSpPr>
        <p:spPr/>
        <p:txBody>
          <a:bodyPr/>
          <a:lstStyle>
            <a:lvl1pPr>
              <a:defRPr/>
            </a:lvl1pPr>
          </a:lstStyle>
          <a:p>
            <a:pPr>
              <a:defRPr/>
            </a:pPr>
            <a:fld id="{73FBB748-C34D-4D0F-BA18-1FFBF9F7602E}" type="slidenum">
              <a:rPr lang="ja-JP" altLang="en-US">
                <a:solidFill>
                  <a:srgbClr val="000000">
                    <a:lumMod val="50000"/>
                    <a:lumOff val="50000"/>
                  </a:srgbClr>
                </a:solidFill>
              </a:rPr>
              <a:pPr>
                <a:defRPr/>
              </a:pPr>
              <a:t>‹#›</a:t>
            </a:fld>
            <a:endParaRPr lang="ja-JP" altLang="en-US" dirty="0">
              <a:solidFill>
                <a:srgbClr val="000000">
                  <a:lumMod val="50000"/>
                  <a:lumOff val="50000"/>
                </a:srgbClr>
              </a:solidFill>
            </a:endParaRPr>
          </a:p>
        </p:txBody>
      </p:sp>
      <p:cxnSp>
        <p:nvCxnSpPr>
          <p:cNvPr id="4" name="直線コネクタ 3"/>
          <p:cNvCxnSpPr/>
          <p:nvPr userDrawn="1"/>
        </p:nvCxnSpPr>
        <p:spPr>
          <a:xfrm>
            <a:off x="437687" y="4568111"/>
            <a:ext cx="5992885" cy="0"/>
          </a:xfrm>
          <a:prstGeom prst="line">
            <a:avLst/>
          </a:prstGeom>
          <a:ln w="6350" cap="sq">
            <a:solidFill>
              <a:schemeClr val="tx1">
                <a:lumMod val="50000"/>
                <a:lumOff val="50000"/>
              </a:schemeClr>
            </a:solidFill>
            <a:miter lim="800000"/>
          </a:ln>
          <a:effectLst/>
        </p:spPr>
        <p:style>
          <a:lnRef idx="2">
            <a:schemeClr val="accent1"/>
          </a:lnRef>
          <a:fillRef idx="0">
            <a:schemeClr val="accent1"/>
          </a:fillRef>
          <a:effectRef idx="1">
            <a:schemeClr val="accent1"/>
          </a:effectRef>
          <a:fontRef idx="minor">
            <a:schemeClr val="tx1"/>
          </a:fontRef>
        </p:style>
      </p:cxnSp>
      <p:sp>
        <p:nvSpPr>
          <p:cNvPr id="16" name="テキスト プレースホルダー 3"/>
          <p:cNvSpPr>
            <a:spLocks noGrp="1"/>
          </p:cNvSpPr>
          <p:nvPr>
            <p:ph type="body" sz="quarter" idx="13" hasCustomPrompt="1"/>
          </p:nvPr>
        </p:nvSpPr>
        <p:spPr>
          <a:xfrm>
            <a:off x="4695760" y="4586679"/>
            <a:ext cx="1734812" cy="258532"/>
          </a:xfrm>
          <a:prstGeom prst="rect">
            <a:avLst/>
          </a:prstGeom>
        </p:spPr>
        <p:txBody>
          <a:bodyPr wrap="square">
            <a:spAutoFit/>
          </a:bodyPr>
          <a:lstStyle>
            <a:lvl1pPr marL="0" indent="0" algn="r">
              <a:buFontTx/>
              <a:buNone/>
              <a:defRPr sz="1200" b="0">
                <a:solidFill>
                  <a:schemeClr val="tx1"/>
                </a:solidFill>
                <a:latin typeface="Meiryo UI" pitchFamily="50" charset="-128"/>
                <a:ea typeface="Meiryo UI" pitchFamily="50" charset="-128"/>
                <a:cs typeface="Meiryo UI" pitchFamily="50" charset="-128"/>
              </a:defRPr>
            </a:lvl1pPr>
          </a:lstStyle>
          <a:p>
            <a:pPr lvl="0"/>
            <a:r>
              <a:rPr kumimoji="1" lang="ja-JP" altLang="en-US" dirty="0" smtClean="0"/>
              <a:t>文責：</a:t>
            </a:r>
            <a:endParaRPr kumimoji="1" lang="ja-JP" altLang="en-US" dirty="0"/>
          </a:p>
        </p:txBody>
      </p:sp>
      <p:sp>
        <p:nvSpPr>
          <p:cNvPr id="6" name="タイトル 5"/>
          <p:cNvSpPr>
            <a:spLocks noGrp="1"/>
          </p:cNvSpPr>
          <p:nvPr>
            <p:ph type="title"/>
          </p:nvPr>
        </p:nvSpPr>
        <p:spPr>
          <a:xfrm>
            <a:off x="437687" y="3929690"/>
            <a:ext cx="5829301" cy="480131"/>
          </a:xfrm>
          <a:prstGeom prst="rect">
            <a:avLst/>
          </a:prstGeom>
        </p:spPr>
        <p:txBody>
          <a:bodyPr wrap="square">
            <a:spAutoFit/>
          </a:bodyPr>
          <a:lstStyle>
            <a:lvl1pPr>
              <a:defRPr lang="ja-JP" altLang="en-US" sz="2800" b="1" dirty="0" smtClean="0">
                <a:solidFill>
                  <a:schemeClr val="accent1">
                    <a:lumMod val="75000"/>
                  </a:schemeClr>
                </a:solidFill>
                <a:latin typeface="Meiryo UI" pitchFamily="50" charset="-128"/>
                <a:ea typeface="Meiryo UI" pitchFamily="50" charset="-128"/>
                <a:cs typeface="Meiryo UI" pitchFamily="50" charset="-128"/>
              </a:defRPr>
            </a:lvl1pPr>
          </a:lstStyle>
          <a:p>
            <a:pPr marL="0" lvl="0" indent="0">
              <a:spcBef>
                <a:spcPts val="1000"/>
              </a:spcBef>
              <a:buFontTx/>
            </a:pPr>
            <a:r>
              <a:rPr kumimoji="1" lang="ja-JP" altLang="en-US" dirty="0" smtClean="0"/>
              <a:t>マスター タイトルの書式設定</a:t>
            </a:r>
            <a:endParaRPr kumimoji="1" lang="ja-JP" altLang="en-US" dirty="0"/>
          </a:p>
        </p:txBody>
      </p:sp>
    </p:spTree>
    <p:extLst>
      <p:ext uri="{BB962C8B-B14F-4D97-AF65-F5344CB8AC3E}">
        <p14:creationId xmlns:p14="http://schemas.microsoft.com/office/powerpoint/2010/main" val="400828939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コンテンツB">
    <p:spTree>
      <p:nvGrpSpPr>
        <p:cNvPr id="1" name=""/>
        <p:cNvGrpSpPr/>
        <p:nvPr/>
      </p:nvGrpSpPr>
      <p:grpSpPr>
        <a:xfrm>
          <a:off x="0" y="0"/>
          <a:ext cx="0" cy="0"/>
          <a:chOff x="0" y="0"/>
          <a:chExt cx="0" cy="0"/>
        </a:xfrm>
      </p:grpSpPr>
      <p:sp>
        <p:nvSpPr>
          <p:cNvPr id="3" name="スライド番号プレースホルダ 5"/>
          <p:cNvSpPr>
            <a:spLocks noGrp="1"/>
          </p:cNvSpPr>
          <p:nvPr>
            <p:ph type="sldNum" sz="quarter" idx="10"/>
          </p:nvPr>
        </p:nvSpPr>
        <p:spPr/>
        <p:txBody>
          <a:bodyPr/>
          <a:lstStyle>
            <a:lvl1pPr>
              <a:defRPr/>
            </a:lvl1pPr>
          </a:lstStyle>
          <a:p>
            <a:pPr>
              <a:defRPr/>
            </a:pPr>
            <a:fld id="{73FBB748-C34D-4D0F-BA18-1FFBF9F7602E}" type="slidenum">
              <a:rPr lang="ja-JP" altLang="en-US"/>
              <a:pPr>
                <a:defRPr/>
              </a:pPr>
              <a:t>‹#›</a:t>
            </a:fld>
            <a:endParaRPr lang="ja-JP" altLang="en-US" dirty="0"/>
          </a:p>
        </p:txBody>
      </p:sp>
      <p:sp>
        <p:nvSpPr>
          <p:cNvPr id="5" name="テキスト プレースホルダー 9"/>
          <p:cNvSpPr>
            <a:spLocks noGrp="1"/>
          </p:cNvSpPr>
          <p:nvPr>
            <p:ph type="body" sz="quarter" idx="13" hasCustomPrompt="1"/>
          </p:nvPr>
        </p:nvSpPr>
        <p:spPr>
          <a:xfrm>
            <a:off x="238492" y="875712"/>
            <a:ext cx="6366008" cy="1218282"/>
          </a:xfrm>
          <a:prstGeom prst="rect">
            <a:avLst/>
          </a:prstGeom>
        </p:spPr>
        <p:txBody>
          <a:bodyPr wrap="square">
            <a:spAutoFit/>
          </a:bodyPr>
          <a:lstStyle>
            <a:lvl1pPr marL="285750" indent="-285750">
              <a:spcBef>
                <a:spcPts val="600"/>
              </a:spcBef>
              <a:buClr>
                <a:schemeClr val="accent1"/>
              </a:buClr>
              <a:buFont typeface="Wingdings 2" pitchFamily="18" charset="2"/>
              <a:buChar char=""/>
              <a:defRPr sz="1800">
                <a:solidFill>
                  <a:schemeClr val="tx1"/>
                </a:solidFill>
                <a:latin typeface="+mn-ea"/>
                <a:ea typeface="+mn-ea"/>
                <a:cs typeface="Meiryo UI" pitchFamily="50" charset="-128"/>
              </a:defRPr>
            </a:lvl1pPr>
            <a:lvl2pPr marL="541338" indent="-276225">
              <a:spcBef>
                <a:spcPts val="600"/>
              </a:spcBef>
              <a:buClr>
                <a:schemeClr val="accent3"/>
              </a:buClr>
              <a:buFont typeface="Wingdings 3" pitchFamily="18" charset="2"/>
              <a:buChar char=""/>
              <a:defRPr sz="1600">
                <a:solidFill>
                  <a:schemeClr val="tx1"/>
                </a:solidFill>
                <a:latin typeface="+mn-ea"/>
                <a:ea typeface="+mn-ea"/>
                <a:cs typeface="Meiryo UI" pitchFamily="50" charset="-128"/>
              </a:defRPr>
            </a:lvl2pPr>
            <a:lvl3pPr marL="893763" indent="-350838" defTabSz="346075">
              <a:lnSpc>
                <a:spcPct val="100000"/>
              </a:lnSpc>
              <a:buFont typeface="Arial" pitchFamily="34" charset="0"/>
              <a:buChar char="•"/>
              <a:defRPr sz="1400">
                <a:solidFill>
                  <a:schemeClr val="tx1"/>
                </a:solidFill>
                <a:latin typeface="+mn-ea"/>
                <a:ea typeface="+mn-ea"/>
                <a:cs typeface="Meiryo UI" pitchFamily="50" charset="-128"/>
              </a:defRPr>
            </a:lvl3pPr>
            <a:lvl4pPr marL="720725" indent="-355600">
              <a:buFont typeface="+mj-ea"/>
              <a:buAutoNum type="circleNumDbPlain"/>
              <a:defRPr sz="1800">
                <a:solidFill>
                  <a:schemeClr val="tx1"/>
                </a:solidFill>
                <a:latin typeface="Meiryo UI" pitchFamily="50" charset="-128"/>
                <a:ea typeface="Meiryo UI" pitchFamily="50" charset="-128"/>
                <a:cs typeface="Meiryo UI" pitchFamily="50" charset="-128"/>
              </a:defRPr>
            </a:lvl4pPr>
          </a:lstStyle>
          <a:p>
            <a:pPr lvl="0"/>
            <a:r>
              <a:rPr kumimoji="1" lang="ja-JP" altLang="en-US" dirty="0" smtClean="0"/>
              <a:t>内容</a:t>
            </a:r>
            <a:endParaRPr kumimoji="1" lang="en-US" altLang="ja-JP" dirty="0" smtClean="0"/>
          </a:p>
          <a:p>
            <a:pPr lvl="1"/>
            <a:r>
              <a:rPr kumimoji="1" lang="ja-JP" altLang="en-US" dirty="0" smtClean="0"/>
              <a:t>テキスト</a:t>
            </a:r>
            <a:endParaRPr kumimoji="1" lang="en-US" altLang="ja-JP" dirty="0" smtClean="0"/>
          </a:p>
          <a:p>
            <a:pPr lvl="2"/>
            <a:r>
              <a:rPr kumimoji="1" lang="ja-JP" altLang="en-US" dirty="0" smtClean="0"/>
              <a:t>テキスト</a:t>
            </a:r>
            <a:endParaRPr kumimoji="1" lang="en-US" altLang="ja-JP" dirty="0" smtClean="0"/>
          </a:p>
          <a:p>
            <a:pPr lvl="1"/>
            <a:endParaRPr kumimoji="1" lang="en-US" altLang="ja-JP" dirty="0" smtClean="0"/>
          </a:p>
        </p:txBody>
      </p:sp>
      <p:pic>
        <p:nvPicPr>
          <p:cNvPr id="6" name="図 10" descr="Honbun_Header-18.jpg"/>
          <p:cNvPicPr>
            <a:picLocks noChangeAspect="1"/>
          </p:cNvPicPr>
          <p:nvPr userDrawn="1"/>
        </p:nvPicPr>
        <p:blipFill>
          <a:blip r:embed="rId2" cstate="print">
            <a:extLst>
              <a:ext uri="{28A0092B-C50C-407E-A947-70E740481C1C}">
                <a14:useLocalDpi xmlns:a14="http://schemas.microsoft.com/office/drawing/2010/main"/>
              </a:ext>
            </a:extLst>
          </a:blip>
          <a:srcRect/>
          <a:stretch>
            <a:fillRect/>
          </a:stretch>
        </p:blipFill>
        <p:spPr bwMode="auto">
          <a:xfrm>
            <a:off x="0" y="3"/>
            <a:ext cx="6858000" cy="731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タイトル 1"/>
          <p:cNvSpPr>
            <a:spLocks noGrp="1"/>
          </p:cNvSpPr>
          <p:nvPr>
            <p:ph type="title"/>
          </p:nvPr>
        </p:nvSpPr>
        <p:spPr>
          <a:xfrm>
            <a:off x="217208" y="5"/>
            <a:ext cx="5829301" cy="731571"/>
          </a:xfrm>
          <a:prstGeom prst="rect">
            <a:avLst/>
          </a:prstGeom>
        </p:spPr>
        <p:txBody>
          <a:bodyPr/>
          <a:lstStyle/>
          <a:p>
            <a:r>
              <a:rPr kumimoji="1" lang="ja-JP" altLang="en-US" dirty="0" smtClean="0"/>
              <a:t>マスター タイトルの書式設定</a:t>
            </a:r>
            <a:endParaRPr kumimoji="1" lang="ja-JP" altLang="en-US" dirty="0"/>
          </a:p>
        </p:txBody>
      </p:sp>
    </p:spTree>
    <p:extLst>
      <p:ext uri="{BB962C8B-B14F-4D97-AF65-F5344CB8AC3E}">
        <p14:creationId xmlns:p14="http://schemas.microsoft.com/office/powerpoint/2010/main" val="294581962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8_コンテンツB">
    <p:spTree>
      <p:nvGrpSpPr>
        <p:cNvPr id="1" name=""/>
        <p:cNvGrpSpPr/>
        <p:nvPr/>
      </p:nvGrpSpPr>
      <p:grpSpPr>
        <a:xfrm>
          <a:off x="0" y="0"/>
          <a:ext cx="0" cy="0"/>
          <a:chOff x="0" y="0"/>
          <a:chExt cx="0" cy="0"/>
        </a:xfrm>
      </p:grpSpPr>
      <p:sp>
        <p:nvSpPr>
          <p:cNvPr id="3" name="スライド番号プレースホルダ 5"/>
          <p:cNvSpPr>
            <a:spLocks noGrp="1"/>
          </p:cNvSpPr>
          <p:nvPr>
            <p:ph type="sldNum" sz="quarter" idx="10"/>
          </p:nvPr>
        </p:nvSpPr>
        <p:spPr/>
        <p:txBody>
          <a:bodyPr/>
          <a:lstStyle>
            <a:lvl1pPr>
              <a:defRPr/>
            </a:lvl1pPr>
          </a:lstStyle>
          <a:p>
            <a:pPr>
              <a:defRPr/>
            </a:pPr>
            <a:fld id="{73FBB748-C34D-4D0F-BA18-1FFBF9F7602E}" type="slidenum">
              <a:rPr lang="ja-JP" altLang="en-US"/>
              <a:pPr>
                <a:defRPr/>
              </a:pPr>
              <a:t>‹#›</a:t>
            </a:fld>
            <a:endParaRPr lang="ja-JP" altLang="en-US" dirty="0"/>
          </a:p>
        </p:txBody>
      </p:sp>
      <p:sp>
        <p:nvSpPr>
          <p:cNvPr id="5" name="テキスト プレースホルダー 9"/>
          <p:cNvSpPr>
            <a:spLocks noGrp="1"/>
          </p:cNvSpPr>
          <p:nvPr>
            <p:ph type="body" sz="quarter" idx="13" hasCustomPrompt="1"/>
          </p:nvPr>
        </p:nvSpPr>
        <p:spPr>
          <a:xfrm>
            <a:off x="238492" y="875712"/>
            <a:ext cx="6366008" cy="1218282"/>
          </a:xfrm>
          <a:prstGeom prst="rect">
            <a:avLst/>
          </a:prstGeom>
        </p:spPr>
        <p:txBody>
          <a:bodyPr wrap="square">
            <a:spAutoFit/>
          </a:bodyPr>
          <a:lstStyle>
            <a:lvl1pPr marL="285750" indent="-285750">
              <a:spcBef>
                <a:spcPts val="600"/>
              </a:spcBef>
              <a:buClr>
                <a:schemeClr val="accent1"/>
              </a:buClr>
              <a:buFont typeface="Wingdings 2" pitchFamily="18" charset="2"/>
              <a:buChar char=""/>
              <a:defRPr sz="1800">
                <a:solidFill>
                  <a:schemeClr val="tx1"/>
                </a:solidFill>
                <a:latin typeface="+mn-ea"/>
                <a:ea typeface="+mn-ea"/>
                <a:cs typeface="Meiryo UI" pitchFamily="50" charset="-128"/>
              </a:defRPr>
            </a:lvl1pPr>
            <a:lvl2pPr marL="541338" indent="-276225">
              <a:spcBef>
                <a:spcPts val="600"/>
              </a:spcBef>
              <a:buClr>
                <a:schemeClr val="accent3"/>
              </a:buClr>
              <a:buFont typeface="Wingdings 3" pitchFamily="18" charset="2"/>
              <a:buChar char=""/>
              <a:defRPr sz="1600">
                <a:solidFill>
                  <a:schemeClr val="tx1"/>
                </a:solidFill>
                <a:latin typeface="+mn-ea"/>
                <a:ea typeface="+mn-ea"/>
                <a:cs typeface="Meiryo UI" pitchFamily="50" charset="-128"/>
              </a:defRPr>
            </a:lvl2pPr>
            <a:lvl3pPr marL="893763" indent="-350838" defTabSz="346075">
              <a:lnSpc>
                <a:spcPct val="100000"/>
              </a:lnSpc>
              <a:buFont typeface="Arial" pitchFamily="34" charset="0"/>
              <a:buChar char="•"/>
              <a:defRPr sz="1400">
                <a:solidFill>
                  <a:schemeClr val="tx1"/>
                </a:solidFill>
                <a:latin typeface="+mn-ea"/>
                <a:ea typeface="+mn-ea"/>
                <a:cs typeface="Meiryo UI" pitchFamily="50" charset="-128"/>
              </a:defRPr>
            </a:lvl3pPr>
            <a:lvl4pPr marL="720725" indent="-355600">
              <a:buFont typeface="+mj-ea"/>
              <a:buAutoNum type="circleNumDbPlain"/>
              <a:defRPr sz="1800">
                <a:solidFill>
                  <a:schemeClr val="tx1"/>
                </a:solidFill>
                <a:latin typeface="Meiryo UI" pitchFamily="50" charset="-128"/>
                <a:ea typeface="Meiryo UI" pitchFamily="50" charset="-128"/>
                <a:cs typeface="Meiryo UI" pitchFamily="50" charset="-128"/>
              </a:defRPr>
            </a:lvl4pPr>
          </a:lstStyle>
          <a:p>
            <a:pPr lvl="0"/>
            <a:r>
              <a:rPr kumimoji="1" lang="ja-JP" altLang="en-US" dirty="0" smtClean="0"/>
              <a:t>内容</a:t>
            </a:r>
            <a:endParaRPr kumimoji="1" lang="en-US" altLang="ja-JP" dirty="0" smtClean="0"/>
          </a:p>
          <a:p>
            <a:pPr lvl="1"/>
            <a:r>
              <a:rPr kumimoji="1" lang="ja-JP" altLang="en-US" dirty="0" smtClean="0"/>
              <a:t>テキスト</a:t>
            </a:r>
            <a:endParaRPr kumimoji="1" lang="en-US" altLang="ja-JP" dirty="0" smtClean="0"/>
          </a:p>
          <a:p>
            <a:pPr lvl="2"/>
            <a:r>
              <a:rPr kumimoji="1" lang="ja-JP" altLang="en-US" dirty="0" smtClean="0"/>
              <a:t>テキスト</a:t>
            </a:r>
            <a:endParaRPr kumimoji="1" lang="en-US" altLang="ja-JP" dirty="0" smtClean="0"/>
          </a:p>
          <a:p>
            <a:pPr lvl="1"/>
            <a:endParaRPr kumimoji="1" lang="en-US" altLang="ja-JP" dirty="0" smtClean="0"/>
          </a:p>
        </p:txBody>
      </p:sp>
      <p:pic>
        <p:nvPicPr>
          <p:cNvPr id="6" name="図 10" descr="Honbun_Header-18.jpg"/>
          <p:cNvPicPr>
            <a:picLocks noChangeAspect="1"/>
          </p:cNvPicPr>
          <p:nvPr userDrawn="1"/>
        </p:nvPicPr>
        <p:blipFill>
          <a:blip r:embed="rId2" cstate="print">
            <a:extLst>
              <a:ext uri="{28A0092B-C50C-407E-A947-70E740481C1C}">
                <a14:useLocalDpi xmlns:a14="http://schemas.microsoft.com/office/drawing/2010/main"/>
              </a:ext>
            </a:extLst>
          </a:blip>
          <a:srcRect/>
          <a:stretch>
            <a:fillRect/>
          </a:stretch>
        </p:blipFill>
        <p:spPr bwMode="auto">
          <a:xfrm>
            <a:off x="0" y="3"/>
            <a:ext cx="6858000" cy="731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テキスト プレースホルダー 3"/>
          <p:cNvSpPr>
            <a:spLocks noGrp="1"/>
          </p:cNvSpPr>
          <p:nvPr>
            <p:ph type="body" sz="quarter" idx="12" hasCustomPrompt="1"/>
          </p:nvPr>
        </p:nvSpPr>
        <p:spPr>
          <a:xfrm>
            <a:off x="188642" y="-16043"/>
            <a:ext cx="6031385" cy="731573"/>
          </a:xfrm>
          <a:prstGeom prst="rect">
            <a:avLst/>
          </a:prstGeom>
        </p:spPr>
        <p:txBody>
          <a:bodyPr anchor="ctr" anchorCtr="0">
            <a:noAutofit/>
          </a:bodyPr>
          <a:lstStyle>
            <a:lvl1pPr marL="0" indent="0">
              <a:buClr>
                <a:schemeClr val="bg1"/>
              </a:buClr>
              <a:buFont typeface="Wingdings 2" pitchFamily="18" charset="2"/>
              <a:buNone/>
              <a:defRPr sz="2400" b="0">
                <a:solidFill>
                  <a:schemeClr val="bg1"/>
                </a:solidFill>
                <a:latin typeface="Meiryo UI" panose="020B0604030504040204" pitchFamily="50" charset="-128"/>
                <a:ea typeface="Meiryo UI" panose="020B0604030504040204" pitchFamily="50" charset="-128"/>
                <a:cs typeface="Meiryo UI" pitchFamily="50" charset="-128"/>
              </a:defRPr>
            </a:lvl1pPr>
          </a:lstStyle>
          <a:p>
            <a:pPr lvl="0"/>
            <a:r>
              <a:rPr kumimoji="1" lang="ja-JP" altLang="en-US" dirty="0" smtClean="0"/>
              <a:t>タイトル</a:t>
            </a:r>
            <a:endParaRPr kumimoji="1" lang="ja-JP" altLang="en-US" dirty="0"/>
          </a:p>
        </p:txBody>
      </p:sp>
    </p:spTree>
    <p:extLst>
      <p:ext uri="{BB962C8B-B14F-4D97-AF65-F5344CB8AC3E}">
        <p14:creationId xmlns:p14="http://schemas.microsoft.com/office/powerpoint/2010/main" val="354765067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タイトルとコンテンツB">
    <p:bg>
      <p:bgRef idx="1001">
        <a:schemeClr val="bg1"/>
      </p:bgRef>
    </p:bg>
    <p:spTree>
      <p:nvGrpSpPr>
        <p:cNvPr id="1" name=""/>
        <p:cNvGrpSpPr/>
        <p:nvPr/>
      </p:nvGrpSpPr>
      <p:grpSpPr>
        <a:xfrm>
          <a:off x="0" y="0"/>
          <a:ext cx="0" cy="0"/>
          <a:chOff x="0" y="0"/>
          <a:chExt cx="0" cy="0"/>
        </a:xfrm>
      </p:grpSpPr>
      <p:sp>
        <p:nvSpPr>
          <p:cNvPr id="3" name="スライド番号プレースホルダ 5"/>
          <p:cNvSpPr>
            <a:spLocks noGrp="1"/>
          </p:cNvSpPr>
          <p:nvPr>
            <p:ph type="sldNum" sz="quarter" idx="10"/>
          </p:nvPr>
        </p:nvSpPr>
        <p:spPr>
          <a:xfrm>
            <a:off x="6564538" y="8820472"/>
            <a:ext cx="232723" cy="232560"/>
          </a:xfrm>
        </p:spPr>
        <p:txBody>
          <a:bodyPr/>
          <a:lstStyle>
            <a:lvl1pPr>
              <a:defRPr/>
            </a:lvl1pPr>
          </a:lstStyle>
          <a:p>
            <a:pPr>
              <a:defRPr/>
            </a:pPr>
            <a:fld id="{73FBB748-C34D-4D0F-BA18-1FFBF9F7602E}" type="slidenum">
              <a:rPr lang="ja-JP" altLang="en-US">
                <a:solidFill>
                  <a:srgbClr val="000000">
                    <a:lumMod val="50000"/>
                    <a:lumOff val="50000"/>
                  </a:srgbClr>
                </a:solidFill>
              </a:rPr>
              <a:pPr>
                <a:defRPr/>
              </a:pPr>
              <a:t>‹#›</a:t>
            </a:fld>
            <a:endParaRPr lang="ja-JP" altLang="en-US" dirty="0">
              <a:solidFill>
                <a:srgbClr val="000000">
                  <a:lumMod val="50000"/>
                  <a:lumOff val="50000"/>
                </a:srgbClr>
              </a:solidFill>
            </a:endParaRPr>
          </a:p>
        </p:txBody>
      </p:sp>
      <p:sp>
        <p:nvSpPr>
          <p:cNvPr id="5" name="テキスト プレースホルダー 9"/>
          <p:cNvSpPr>
            <a:spLocks noGrp="1"/>
          </p:cNvSpPr>
          <p:nvPr>
            <p:ph type="body" sz="quarter" idx="13" hasCustomPrompt="1"/>
          </p:nvPr>
        </p:nvSpPr>
        <p:spPr>
          <a:xfrm>
            <a:off x="238492" y="1061106"/>
            <a:ext cx="6366008" cy="1049005"/>
          </a:xfrm>
          <a:prstGeom prst="rect">
            <a:avLst/>
          </a:prstGeom>
        </p:spPr>
        <p:txBody>
          <a:bodyPr wrap="square">
            <a:spAutoFit/>
          </a:bodyPr>
          <a:lstStyle>
            <a:lvl1pPr marL="285750" indent="-285750">
              <a:spcBef>
                <a:spcPts val="600"/>
              </a:spcBef>
              <a:buClr>
                <a:schemeClr val="accent1"/>
              </a:buClr>
              <a:buFont typeface="Wingdings 2" pitchFamily="18" charset="2"/>
              <a:buChar char=""/>
              <a:defRPr sz="1600">
                <a:solidFill>
                  <a:schemeClr val="tx1"/>
                </a:solidFill>
                <a:latin typeface="+mn-ea"/>
                <a:ea typeface="+mn-ea"/>
                <a:cs typeface="Meiryo UI" pitchFamily="50" charset="-128"/>
              </a:defRPr>
            </a:lvl1pPr>
            <a:lvl2pPr marL="541338" indent="-276225">
              <a:spcBef>
                <a:spcPts val="600"/>
              </a:spcBef>
              <a:buClr>
                <a:schemeClr val="accent3"/>
              </a:buClr>
              <a:buFont typeface="Wingdings 3" pitchFamily="18" charset="2"/>
              <a:buChar char=""/>
              <a:defRPr sz="1200">
                <a:solidFill>
                  <a:schemeClr val="tx1"/>
                </a:solidFill>
                <a:latin typeface="+mn-ea"/>
                <a:ea typeface="+mn-ea"/>
                <a:cs typeface="Meiryo UI" pitchFamily="50" charset="-128"/>
              </a:defRPr>
            </a:lvl2pPr>
            <a:lvl3pPr marL="893763" indent="-350838" defTabSz="346075">
              <a:lnSpc>
                <a:spcPct val="100000"/>
              </a:lnSpc>
              <a:buFont typeface="Arial" pitchFamily="34" charset="0"/>
              <a:buChar char="•"/>
              <a:defRPr sz="1200">
                <a:solidFill>
                  <a:schemeClr val="tx1"/>
                </a:solidFill>
                <a:latin typeface="+mn-ea"/>
                <a:ea typeface="+mn-ea"/>
                <a:cs typeface="Meiryo UI" pitchFamily="50" charset="-128"/>
              </a:defRPr>
            </a:lvl3pPr>
            <a:lvl4pPr marL="720725" indent="-355600">
              <a:buFont typeface="+mj-ea"/>
              <a:buAutoNum type="circleNumDbPlain"/>
              <a:defRPr sz="1800">
                <a:solidFill>
                  <a:schemeClr val="tx1"/>
                </a:solidFill>
                <a:latin typeface="Meiryo UI" pitchFamily="50" charset="-128"/>
                <a:ea typeface="Meiryo UI" pitchFamily="50" charset="-128"/>
                <a:cs typeface="Meiryo UI" pitchFamily="50" charset="-128"/>
              </a:defRPr>
            </a:lvl4pPr>
          </a:lstStyle>
          <a:p>
            <a:pPr lvl="0"/>
            <a:r>
              <a:rPr kumimoji="1" lang="ja-JP" altLang="en-US" dirty="0" smtClean="0"/>
              <a:t>内容</a:t>
            </a:r>
            <a:endParaRPr kumimoji="1" lang="en-US" altLang="ja-JP" dirty="0" smtClean="0"/>
          </a:p>
          <a:p>
            <a:pPr lvl="1"/>
            <a:r>
              <a:rPr kumimoji="1" lang="ja-JP" altLang="en-US" dirty="0" smtClean="0"/>
              <a:t>テキスト</a:t>
            </a:r>
            <a:endParaRPr kumimoji="1" lang="en-US" altLang="ja-JP" dirty="0" smtClean="0"/>
          </a:p>
          <a:p>
            <a:pPr lvl="2"/>
            <a:r>
              <a:rPr kumimoji="1" lang="ja-JP" altLang="en-US" dirty="0" smtClean="0"/>
              <a:t>テキスト</a:t>
            </a:r>
            <a:endParaRPr kumimoji="1" lang="en-US" altLang="ja-JP" dirty="0" smtClean="0"/>
          </a:p>
          <a:p>
            <a:pPr lvl="1"/>
            <a:endParaRPr kumimoji="1" lang="en-US" altLang="ja-JP" dirty="0" smtClean="0"/>
          </a:p>
        </p:txBody>
      </p:sp>
      <p:pic>
        <p:nvPicPr>
          <p:cNvPr id="7" name="図 10" descr="Honbun_Header-18.jpg"/>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0" y="17"/>
            <a:ext cx="6858000" cy="141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直線コネクタ 7"/>
          <p:cNvCxnSpPr/>
          <p:nvPr userDrawn="1"/>
        </p:nvCxnSpPr>
        <p:spPr>
          <a:xfrm>
            <a:off x="169567" y="772885"/>
            <a:ext cx="6511333"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タイトル 10"/>
          <p:cNvSpPr>
            <a:spLocks noGrp="1"/>
          </p:cNvSpPr>
          <p:nvPr>
            <p:ph type="title"/>
          </p:nvPr>
        </p:nvSpPr>
        <p:spPr>
          <a:xfrm>
            <a:off x="235512" y="366184"/>
            <a:ext cx="6172200" cy="406701"/>
          </a:xfrm>
          <a:prstGeom prst="rect">
            <a:avLst/>
          </a:prstGeom>
        </p:spPr>
        <p:txBody>
          <a:bodyPr/>
          <a:lstStyle>
            <a:lvl1pPr>
              <a:defRPr sz="2000" b="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smtClean="0"/>
              <a:t>マスター タイトルの書式設定</a:t>
            </a:r>
            <a:endParaRPr kumimoji="1" lang="ja-JP" altLang="en-US" dirty="0"/>
          </a:p>
        </p:txBody>
      </p:sp>
    </p:spTree>
    <p:extLst>
      <p:ext uri="{BB962C8B-B14F-4D97-AF65-F5344CB8AC3E}">
        <p14:creationId xmlns:p14="http://schemas.microsoft.com/office/powerpoint/2010/main" val="223102899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6_コンテンツB">
    <p:spTree>
      <p:nvGrpSpPr>
        <p:cNvPr id="1" name=""/>
        <p:cNvGrpSpPr/>
        <p:nvPr/>
      </p:nvGrpSpPr>
      <p:grpSpPr>
        <a:xfrm>
          <a:off x="0" y="0"/>
          <a:ext cx="0" cy="0"/>
          <a:chOff x="0" y="0"/>
          <a:chExt cx="0" cy="0"/>
        </a:xfrm>
      </p:grpSpPr>
      <p:sp>
        <p:nvSpPr>
          <p:cNvPr id="3" name="スライド番号プレースホルダ 5"/>
          <p:cNvSpPr>
            <a:spLocks noGrp="1"/>
          </p:cNvSpPr>
          <p:nvPr>
            <p:ph type="sldNum" sz="quarter" idx="10"/>
          </p:nvPr>
        </p:nvSpPr>
        <p:spPr>
          <a:xfrm>
            <a:off x="6564538" y="8820472"/>
            <a:ext cx="232723" cy="232560"/>
          </a:xfrm>
        </p:spPr>
        <p:txBody>
          <a:bodyPr/>
          <a:lstStyle>
            <a:lvl1pPr>
              <a:defRPr/>
            </a:lvl1pPr>
          </a:lstStyle>
          <a:p>
            <a:pPr>
              <a:defRPr/>
            </a:pPr>
            <a:fld id="{73FBB748-C34D-4D0F-BA18-1FFBF9F7602E}" type="slidenum">
              <a:rPr lang="ja-JP" altLang="en-US">
                <a:solidFill>
                  <a:srgbClr val="000000">
                    <a:lumMod val="50000"/>
                    <a:lumOff val="50000"/>
                  </a:srgbClr>
                </a:solidFill>
              </a:rPr>
              <a:pPr>
                <a:defRPr/>
              </a:pPr>
              <a:t>‹#›</a:t>
            </a:fld>
            <a:endParaRPr lang="ja-JP" altLang="en-US" dirty="0">
              <a:solidFill>
                <a:srgbClr val="000000">
                  <a:lumMod val="50000"/>
                  <a:lumOff val="50000"/>
                </a:srgbClr>
              </a:solidFill>
            </a:endParaRPr>
          </a:p>
        </p:txBody>
      </p:sp>
      <p:sp>
        <p:nvSpPr>
          <p:cNvPr id="5" name="テキスト プレースホルダー 9"/>
          <p:cNvSpPr>
            <a:spLocks noGrp="1"/>
          </p:cNvSpPr>
          <p:nvPr>
            <p:ph type="body" sz="quarter" idx="13" hasCustomPrompt="1"/>
          </p:nvPr>
        </p:nvSpPr>
        <p:spPr>
          <a:xfrm>
            <a:off x="238492" y="1061095"/>
            <a:ext cx="6366008" cy="1049005"/>
          </a:xfrm>
          <a:prstGeom prst="rect">
            <a:avLst/>
          </a:prstGeom>
        </p:spPr>
        <p:txBody>
          <a:bodyPr wrap="square">
            <a:spAutoFit/>
          </a:bodyPr>
          <a:lstStyle>
            <a:lvl1pPr marL="285750" indent="-285750">
              <a:spcBef>
                <a:spcPts val="600"/>
              </a:spcBef>
              <a:buClr>
                <a:schemeClr val="accent1"/>
              </a:buClr>
              <a:buFont typeface="Wingdings 2" pitchFamily="18" charset="2"/>
              <a:buChar char=""/>
              <a:defRPr sz="1600">
                <a:solidFill>
                  <a:schemeClr val="tx1"/>
                </a:solidFill>
                <a:latin typeface="Meiryo UI" pitchFamily="50" charset="-128"/>
                <a:ea typeface="Meiryo UI" pitchFamily="50" charset="-128"/>
                <a:cs typeface="Meiryo UI" pitchFamily="50" charset="-128"/>
              </a:defRPr>
            </a:lvl1pPr>
            <a:lvl2pPr marL="541338" indent="-276225">
              <a:spcBef>
                <a:spcPts val="600"/>
              </a:spcBef>
              <a:buClr>
                <a:schemeClr val="accent3"/>
              </a:buClr>
              <a:buFont typeface="Wingdings 3" pitchFamily="18" charset="2"/>
              <a:buChar char=""/>
              <a:defRPr sz="1200">
                <a:solidFill>
                  <a:schemeClr val="tx1"/>
                </a:solidFill>
                <a:latin typeface="Meiryo UI" pitchFamily="50" charset="-128"/>
                <a:ea typeface="Meiryo UI" pitchFamily="50" charset="-128"/>
                <a:cs typeface="Meiryo UI" pitchFamily="50" charset="-128"/>
              </a:defRPr>
            </a:lvl2pPr>
            <a:lvl3pPr marL="893763" indent="-350838" defTabSz="346075">
              <a:lnSpc>
                <a:spcPct val="100000"/>
              </a:lnSpc>
              <a:buFont typeface="Arial" pitchFamily="34" charset="0"/>
              <a:buChar char="•"/>
              <a:defRPr sz="1200">
                <a:solidFill>
                  <a:schemeClr val="tx1"/>
                </a:solidFill>
                <a:latin typeface="Meiryo UI" pitchFamily="50" charset="-128"/>
                <a:ea typeface="Meiryo UI" pitchFamily="50" charset="-128"/>
                <a:cs typeface="Meiryo UI" pitchFamily="50" charset="-128"/>
              </a:defRPr>
            </a:lvl3pPr>
            <a:lvl4pPr marL="720725" indent="-355600">
              <a:buFont typeface="+mj-ea"/>
              <a:buAutoNum type="circleNumDbPlain"/>
              <a:defRPr sz="1800">
                <a:solidFill>
                  <a:schemeClr val="tx1"/>
                </a:solidFill>
                <a:latin typeface="Meiryo UI" pitchFamily="50" charset="-128"/>
                <a:ea typeface="Meiryo UI" pitchFamily="50" charset="-128"/>
                <a:cs typeface="Meiryo UI" pitchFamily="50" charset="-128"/>
              </a:defRPr>
            </a:lvl4pPr>
          </a:lstStyle>
          <a:p>
            <a:pPr lvl="0"/>
            <a:r>
              <a:rPr kumimoji="1" lang="ja-JP" altLang="en-US" dirty="0" smtClean="0"/>
              <a:t>内容</a:t>
            </a:r>
            <a:endParaRPr kumimoji="1" lang="en-US" altLang="ja-JP" dirty="0" smtClean="0"/>
          </a:p>
          <a:p>
            <a:pPr lvl="1"/>
            <a:r>
              <a:rPr kumimoji="1" lang="ja-JP" altLang="en-US" dirty="0" smtClean="0"/>
              <a:t>テキスト</a:t>
            </a:r>
            <a:endParaRPr kumimoji="1" lang="en-US" altLang="ja-JP" dirty="0" smtClean="0"/>
          </a:p>
          <a:p>
            <a:pPr lvl="2"/>
            <a:r>
              <a:rPr kumimoji="1" lang="ja-JP" altLang="en-US" dirty="0" smtClean="0"/>
              <a:t>テキスト</a:t>
            </a:r>
            <a:endParaRPr kumimoji="1" lang="en-US" altLang="ja-JP" dirty="0" smtClean="0"/>
          </a:p>
          <a:p>
            <a:pPr lvl="1"/>
            <a:endParaRPr kumimoji="1" lang="en-US" altLang="ja-JP" dirty="0" smtClean="0"/>
          </a:p>
        </p:txBody>
      </p:sp>
      <p:pic>
        <p:nvPicPr>
          <p:cNvPr id="7" name="図 10" descr="Honbun_Header-18.jpg"/>
          <p:cNvPicPr>
            <a:picLocks noChangeAspect="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0" y="6"/>
            <a:ext cx="6858000" cy="141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直線コネクタ 7"/>
          <p:cNvCxnSpPr/>
          <p:nvPr userDrawn="1"/>
        </p:nvCxnSpPr>
        <p:spPr>
          <a:xfrm>
            <a:off x="169567" y="772885"/>
            <a:ext cx="6511333"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タイトル 10"/>
          <p:cNvSpPr>
            <a:spLocks noGrp="1"/>
          </p:cNvSpPr>
          <p:nvPr>
            <p:ph type="title"/>
          </p:nvPr>
        </p:nvSpPr>
        <p:spPr>
          <a:xfrm>
            <a:off x="235512" y="366184"/>
            <a:ext cx="6172200" cy="406701"/>
          </a:xfrm>
          <a:prstGeom prst="rect">
            <a:avLst/>
          </a:prstGeom>
        </p:spPr>
        <p:txBody>
          <a:bodyPr/>
          <a:lstStyle>
            <a:lvl1pPr>
              <a:defRPr sz="2000" b="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smtClean="0"/>
              <a:t>マスター タイトルの書式設定</a:t>
            </a:r>
            <a:endParaRPr kumimoji="1" lang="ja-JP" altLang="en-US" dirty="0"/>
          </a:p>
        </p:txBody>
      </p:sp>
    </p:spTree>
    <p:extLst>
      <p:ext uri="{BB962C8B-B14F-4D97-AF65-F5344CB8AC3E}">
        <p14:creationId xmlns:p14="http://schemas.microsoft.com/office/powerpoint/2010/main" val="85191943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正方形/長方形 6"/>
          <p:cNvSpPr/>
          <p:nvPr/>
        </p:nvSpPr>
        <p:spPr>
          <a:xfrm>
            <a:off x="0" y="9"/>
            <a:ext cx="6858000" cy="9143999"/>
          </a:xfrm>
          <a:prstGeom prst="rect">
            <a:avLst/>
          </a:prstGeom>
          <a:solidFill>
            <a:schemeClr val="bg1">
              <a:lumMod val="75000"/>
            </a:schemeClr>
          </a:solidFill>
          <a:ln>
            <a:no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ja-JP" altLang="en-US" sz="1200">
              <a:solidFill>
                <a:srgbClr val="FFFFFF"/>
              </a:solidFill>
            </a:endParaRPr>
          </a:p>
        </p:txBody>
      </p:sp>
      <p:sp>
        <p:nvSpPr>
          <p:cNvPr id="21" name="正方形/長方形 20"/>
          <p:cNvSpPr/>
          <p:nvPr/>
        </p:nvSpPr>
        <p:spPr>
          <a:xfrm>
            <a:off x="0" y="141172"/>
            <a:ext cx="6858000" cy="9002829"/>
          </a:xfrm>
          <a:prstGeom prst="rect">
            <a:avLst/>
          </a:prstGeom>
          <a:gradFill>
            <a:gsLst>
              <a:gs pos="0">
                <a:schemeClr val="bg1">
                  <a:lumMod val="80000"/>
                  <a:lumOff val="20000"/>
                </a:schemeClr>
              </a:gs>
              <a:gs pos="100000">
                <a:schemeClr val="bg1">
                  <a:alpha val="0"/>
                </a:schemeClr>
              </a:gs>
            </a:gsLst>
            <a:lin ang="5400000" scaled="1"/>
          </a:gradFill>
          <a:ln>
            <a:no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ja-JP" altLang="en-US" sz="1200">
              <a:solidFill>
                <a:srgbClr val="FFFFFF"/>
              </a:solidFill>
            </a:endParaRPr>
          </a:p>
        </p:txBody>
      </p:sp>
      <p:sp>
        <p:nvSpPr>
          <p:cNvPr id="8" name="角丸四角形 7"/>
          <p:cNvSpPr/>
          <p:nvPr/>
        </p:nvSpPr>
        <p:spPr>
          <a:xfrm>
            <a:off x="99955" y="269516"/>
            <a:ext cx="6704308" cy="8750161"/>
          </a:xfrm>
          <a:prstGeom prst="roundRect">
            <a:avLst>
              <a:gd name="adj" fmla="val 979"/>
            </a:avLst>
          </a:prstGeom>
          <a:solidFill>
            <a:schemeClr val="bg1"/>
          </a:solidFill>
          <a:ln>
            <a:noFill/>
          </a:ln>
          <a:effectLst>
            <a:outerShdw blurRad="101600" sx="102000" sy="102000" algn="ctr" rotWithShape="0">
              <a:prstClr val="black">
                <a:alpha val="6000"/>
              </a:prstClr>
            </a:outerShdw>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ja-JP" altLang="en-US" sz="1200" dirty="0">
              <a:solidFill>
                <a:srgbClr val="FFFFFF"/>
              </a:solidFill>
            </a:endParaRPr>
          </a:p>
        </p:txBody>
      </p:sp>
      <p:pic>
        <p:nvPicPr>
          <p:cNvPr id="9" name="図 10" descr="Honbun_Header-18.jpg"/>
          <p:cNvPicPr>
            <a:picLocks noChangeAspect="1"/>
          </p:cNvPicPr>
          <p:nvPr/>
        </p:nvPicPr>
        <p:blipFill>
          <a:blip r:embed="rId9" cstate="screen">
            <a:extLst>
              <a:ext uri="{28A0092B-C50C-407E-A947-70E740481C1C}">
                <a14:useLocalDpi xmlns:a14="http://schemas.microsoft.com/office/drawing/2010/main"/>
              </a:ext>
            </a:extLst>
          </a:blip>
          <a:srcRect/>
          <a:stretch>
            <a:fillRect/>
          </a:stretch>
        </p:blipFill>
        <p:spPr bwMode="auto">
          <a:xfrm>
            <a:off x="0" y="17"/>
            <a:ext cx="6858000" cy="141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スライド番号プレースホルダ 5"/>
          <p:cNvSpPr>
            <a:spLocks noGrp="1"/>
          </p:cNvSpPr>
          <p:nvPr>
            <p:ph type="sldNum" sz="quarter" idx="4"/>
          </p:nvPr>
        </p:nvSpPr>
        <p:spPr>
          <a:xfrm>
            <a:off x="6493655" y="8825586"/>
            <a:ext cx="232723" cy="232560"/>
          </a:xfrm>
          <a:prstGeom prst="rect">
            <a:avLst/>
          </a:prstGeom>
        </p:spPr>
        <p:txBody>
          <a:bodyPr vert="horz" lIns="0" tIns="0" rIns="0" bIns="0" rtlCol="0" anchor="ctr" anchorCtr="1"/>
          <a:lstStyle>
            <a:lvl1pPr algn="r" fontAlgn="auto">
              <a:spcBef>
                <a:spcPts val="0"/>
              </a:spcBef>
              <a:spcAft>
                <a:spcPts val="0"/>
              </a:spcAft>
              <a:defRPr sz="1050">
                <a:solidFill>
                  <a:schemeClr val="tx1">
                    <a:lumMod val="50000"/>
                    <a:lumOff val="50000"/>
                  </a:schemeClr>
                </a:solidFill>
                <a:latin typeface="Meiryo UI" pitchFamily="50" charset="-128"/>
                <a:ea typeface="Meiryo UI" pitchFamily="50" charset="-128"/>
                <a:cs typeface="Meiryo UI" pitchFamily="50" charset="-128"/>
              </a:defRPr>
            </a:lvl1pPr>
          </a:lstStyle>
          <a:p>
            <a:pPr>
              <a:defRPr/>
            </a:pPr>
            <a:fld id="{B65E2BE0-115E-4C7E-A6E1-71BFAF216AD3}" type="slidenum">
              <a:rPr lang="ja-JP" altLang="en-US" smtClean="0">
                <a:solidFill>
                  <a:srgbClr val="000000">
                    <a:lumMod val="50000"/>
                    <a:lumOff val="50000"/>
                  </a:srgbClr>
                </a:solidFill>
              </a:rPr>
              <a:pPr>
                <a:defRPr/>
              </a:pPr>
              <a:t>‹#›</a:t>
            </a:fld>
            <a:endParaRPr lang="ja-JP" altLang="en-US" dirty="0">
              <a:solidFill>
                <a:srgbClr val="000000">
                  <a:lumMod val="50000"/>
                  <a:lumOff val="50000"/>
                </a:srgbClr>
              </a:solidFill>
            </a:endParaRPr>
          </a:p>
        </p:txBody>
      </p:sp>
      <p:sp>
        <p:nvSpPr>
          <p:cNvPr id="2" name="テキスト ボックス 1"/>
          <p:cNvSpPr txBox="1"/>
          <p:nvPr/>
        </p:nvSpPr>
        <p:spPr>
          <a:xfrm>
            <a:off x="355432" y="8790275"/>
            <a:ext cx="3049580" cy="246221"/>
          </a:xfrm>
          <a:prstGeom prst="rect">
            <a:avLst/>
          </a:prstGeom>
          <a:noFill/>
        </p:spPr>
        <p:txBody>
          <a:bodyPr wrap="square" rtlCol="0">
            <a:spAutoFit/>
          </a:bodyPr>
          <a:lstStyle/>
          <a:p>
            <a:r>
              <a:rPr kumimoji="1" lang="en-US" altLang="ja-JP" sz="1000" dirty="0" smtClean="0"/>
              <a:t>Solution Service Sheet</a:t>
            </a:r>
            <a:endParaRPr kumimoji="1" lang="ja-JP" altLang="en-US" sz="1000" dirty="0"/>
          </a:p>
        </p:txBody>
      </p:sp>
      <p:cxnSp>
        <p:nvCxnSpPr>
          <p:cNvPr id="15" name="直線コネクタ 14"/>
          <p:cNvCxnSpPr/>
          <p:nvPr userDrawn="1"/>
        </p:nvCxnSpPr>
        <p:spPr>
          <a:xfrm>
            <a:off x="3379852" y="8783647"/>
            <a:ext cx="0" cy="240000"/>
          </a:xfrm>
          <a:prstGeom prst="line">
            <a:avLst/>
          </a:prstGeom>
          <a:ln w="6350" cap="sq">
            <a:solidFill>
              <a:schemeClr val="bg1">
                <a:lumMod val="75000"/>
              </a:schemeClr>
            </a:solidFill>
            <a:miter lim="800000"/>
          </a:ln>
          <a:effectLst/>
        </p:spPr>
        <p:style>
          <a:lnRef idx="2">
            <a:schemeClr val="accent1"/>
          </a:lnRef>
          <a:fillRef idx="0">
            <a:schemeClr val="accent1"/>
          </a:fillRef>
          <a:effectRef idx="1">
            <a:schemeClr val="accent1"/>
          </a:effectRef>
          <a:fontRef idx="minor">
            <a:schemeClr val="tx1"/>
          </a:fontRef>
        </p:style>
      </p:cxnSp>
      <p:sp>
        <p:nvSpPr>
          <p:cNvPr id="18" name="テキスト ボックス 6"/>
          <p:cNvSpPr txBox="1"/>
          <p:nvPr userDrawn="1"/>
        </p:nvSpPr>
        <p:spPr>
          <a:xfrm>
            <a:off x="3391081" y="8810346"/>
            <a:ext cx="2345603" cy="2109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a:r>
              <a:rPr kumimoji="1" lang="en-US" altLang="ja-JP" sz="700" b="1"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rPr>
              <a:t>Copyright © SHANON</a:t>
            </a:r>
            <a:r>
              <a:rPr kumimoji="1" lang="en-US" altLang="ja-JP" sz="700" b="1" baseline="0"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rPr>
              <a:t> Inc</a:t>
            </a:r>
            <a:r>
              <a:rPr kumimoji="1" lang="en-US" altLang="ja-JP" sz="700" b="1" baseline="0" dirty="0" smtClean="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rPr>
              <a:t>. All </a:t>
            </a:r>
            <a:r>
              <a:rPr kumimoji="1" lang="en-US" altLang="ja-JP" sz="700" b="1" baseline="0"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rPr>
              <a:t>rights reserved,</a:t>
            </a:r>
            <a:endParaRPr kumimoji="1" lang="ja-JP" altLang="en-US" sz="700" b="1"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6" name="Picture 2" descr="C:\Users\ofusa.c@shanon.co.jp\Desktop\SHANON_NewTagLine_Data_1601\PNG\SHANON_NewTagLine_1024x330_r.png"/>
          <p:cNvPicPr>
            <a:picLocks noChangeAspect="1" noChangeArrowheads="1"/>
          </p:cNvPicPr>
          <p:nvPr userDrawn="1"/>
        </p:nvPicPr>
        <p:blipFill>
          <a:blip r:embed="rId10" cstate="print">
            <a:extLst>
              <a:ext uri="{28A0092B-C50C-407E-A947-70E740481C1C}">
                <a14:useLocalDpi xmlns:a14="http://schemas.microsoft.com/office/drawing/2010/main" val="0"/>
              </a:ext>
            </a:extLst>
          </a:blip>
          <a:srcRect/>
          <a:stretch>
            <a:fillRect/>
          </a:stretch>
        </p:blipFill>
        <p:spPr bwMode="auto">
          <a:xfrm>
            <a:off x="5704981" y="8805684"/>
            <a:ext cx="676347" cy="217963"/>
          </a:xfrm>
          <a:prstGeom prst="rect">
            <a:avLst/>
          </a:prstGeom>
          <a:noFill/>
          <a:extLst>
            <a:ext uri="{909E8E84-426E-40DD-AFC4-6F175D3DCCD1}">
              <a14:hiddenFill xmlns:a14="http://schemas.microsoft.com/office/drawing/2010/main">
                <a:solidFill>
                  <a:srgbClr val="FFFFFF"/>
                </a:solidFill>
              </a14:hiddenFill>
            </a:ext>
          </a:extLst>
        </p:spPr>
      </p:pic>
      <p:sp>
        <p:nvSpPr>
          <p:cNvPr id="17" name="正方形/長方形 16"/>
          <p:cNvSpPr/>
          <p:nvPr userDrawn="1"/>
        </p:nvSpPr>
        <p:spPr>
          <a:xfrm>
            <a:off x="2137888" y="8776689"/>
            <a:ext cx="1282723" cy="253916"/>
          </a:xfrm>
          <a:prstGeom prst="rect">
            <a:avLst/>
          </a:prstGeom>
        </p:spPr>
        <p:txBody>
          <a:bodyPr wrap="none">
            <a:spAutoFit/>
          </a:bodyPr>
          <a:lstStyle/>
          <a:p>
            <a:pPr algn="ctr"/>
            <a:r>
              <a:rPr lang="en-US" altLang="ja-JP" sz="1050" i="0" u="none" dirty="0">
                <a:solidFill>
                  <a:schemeClr val="accent1"/>
                </a:solidFill>
                <a:latin typeface="Times New Roman" panose="02020603050405020304" pitchFamily="18" charset="0"/>
                <a:ea typeface="メイリオ" panose="020B0604030504040204" pitchFamily="50" charset="-128"/>
                <a:cs typeface="Times New Roman" panose="02020603050405020304" pitchFamily="18" charset="0"/>
              </a:rPr>
              <a:t>Strictly Confidential</a:t>
            </a:r>
          </a:p>
        </p:txBody>
      </p:sp>
    </p:spTree>
    <p:extLst>
      <p:ext uri="{BB962C8B-B14F-4D97-AF65-F5344CB8AC3E}">
        <p14:creationId xmlns:p14="http://schemas.microsoft.com/office/powerpoint/2010/main" val="36495774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80" r:id="rId3"/>
    <p:sldLayoutId id="2147483675" r:id="rId4"/>
    <p:sldLayoutId id="2147483676" r:id="rId5"/>
    <p:sldLayoutId id="2147483678" r:id="rId6"/>
    <p:sldLayoutId id="2147483679" r:id="rId7"/>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1000" b="0" kern="1200">
          <a:solidFill>
            <a:schemeClr val="tx1">
              <a:lumMod val="50000"/>
              <a:lumOff val="50000"/>
            </a:schemeClr>
          </a:solidFill>
          <a:latin typeface="+mn-ea"/>
          <a:ea typeface="+mn-ea"/>
          <a:cs typeface="メイリオ" panose="020B0604030504040204" pitchFamily="50" charset="-128"/>
        </a:defRPr>
      </a:lvl1pPr>
    </p:titleStyle>
    <p:bodyStyle>
      <a:lvl1pPr marL="803275" indent="-803275" algn="l" defTabSz="914400" rtl="0" eaLnBrk="1" latinLnBrk="0" hangingPunct="1">
        <a:lnSpc>
          <a:spcPct val="90000"/>
        </a:lnSpc>
        <a:spcBef>
          <a:spcPts val="1000"/>
        </a:spcBef>
        <a:buFont typeface="Wingdings 2" pitchFamily="18" charset="2"/>
        <a:buChar char=""/>
        <a:defRPr kumimoji="1" lang="ja-JP" altLang="en-US" sz="1800" kern="1200" smtClean="0">
          <a:solidFill>
            <a:schemeClr val="tx1"/>
          </a:solidFill>
          <a:latin typeface="Meiryo UI" pitchFamily="50" charset="-128"/>
          <a:ea typeface="Meiryo UI" pitchFamily="50" charset="-128"/>
          <a:cs typeface="Meiryo UI" pitchFamily="50" charset="-128"/>
        </a:defRPr>
      </a:lvl1pPr>
      <a:lvl2pPr marL="1260475" indent="-995363" algn="l" defTabSz="914400" rtl="0" eaLnBrk="1" latinLnBrk="0" hangingPunct="1">
        <a:lnSpc>
          <a:spcPct val="90000"/>
        </a:lnSpc>
        <a:spcBef>
          <a:spcPts val="500"/>
        </a:spcBef>
        <a:buFont typeface="Wingdings 2" pitchFamily="18" charset="2"/>
        <a:buChar char=""/>
        <a:defRPr kumimoji="1" lang="ja-JP" altLang="en-US" sz="1600" kern="1200" smtClean="0">
          <a:solidFill>
            <a:schemeClr val="tx1"/>
          </a:solidFill>
          <a:latin typeface="Meiryo UI" pitchFamily="50" charset="-128"/>
          <a:ea typeface="Meiryo UI" pitchFamily="50" charset="-128"/>
          <a:cs typeface="Meiryo UI" pitchFamily="50" charset="-128"/>
        </a:defRPr>
      </a:lvl2pPr>
      <a:lvl3pPr marL="893763" indent="-90488" algn="l" defTabSz="914400" rtl="0" eaLnBrk="1" latinLnBrk="0" hangingPunct="1">
        <a:lnSpc>
          <a:spcPct val="90000"/>
        </a:lnSpc>
        <a:spcBef>
          <a:spcPts val="500"/>
        </a:spcBef>
        <a:buFont typeface="Wingdings 2" pitchFamily="18" charset="2"/>
        <a:buChar char=""/>
        <a:defRPr kumimoji="1" lang="ja-JP" altLang="en-US" sz="1400" kern="1200" smtClean="0">
          <a:solidFill>
            <a:schemeClr val="tx1"/>
          </a:solidFill>
          <a:latin typeface="Meiryo UI" pitchFamily="50" charset="-128"/>
          <a:ea typeface="Meiryo UI" pitchFamily="50" charset="-128"/>
          <a:cs typeface="Meiryo UI" pitchFamily="50" charset="-128"/>
        </a:defRPr>
      </a:lvl3pPr>
      <a:lvl4pPr marL="2149475" indent="-1674813" algn="l" defTabSz="914400" rtl="0" eaLnBrk="1" latinLnBrk="0" hangingPunct="1">
        <a:lnSpc>
          <a:spcPct val="90000"/>
        </a:lnSpc>
        <a:spcBef>
          <a:spcPts val="500"/>
        </a:spcBef>
        <a:buFont typeface="Wingdings 2" pitchFamily="18" charset="2"/>
        <a:buChar char=""/>
        <a:defRPr kumimoji="1" lang="ja-JP" altLang="en-US" sz="1200" kern="1200" smtClean="0">
          <a:solidFill>
            <a:schemeClr val="tx1"/>
          </a:solidFill>
          <a:latin typeface="Meiryo UI" pitchFamily="50" charset="-128"/>
          <a:ea typeface="Meiryo UI" pitchFamily="50" charset="-128"/>
          <a:cs typeface="Meiryo UI" pitchFamily="50" charset="-128"/>
        </a:defRPr>
      </a:lvl4pPr>
      <a:lvl5pPr marL="2057400" indent="-228600" algn="l" defTabSz="914400" rtl="0" eaLnBrk="1" latinLnBrk="0" hangingPunct="1">
        <a:lnSpc>
          <a:spcPct val="90000"/>
        </a:lnSpc>
        <a:spcBef>
          <a:spcPts val="500"/>
        </a:spcBef>
        <a:buFont typeface="Wingdings 2" pitchFamily="18" charset="2"/>
        <a:buChar char=""/>
        <a:defRPr kumimoji="1" lang="en-US" altLang="en-US" sz="1200" kern="1200" dirty="0">
          <a:solidFill>
            <a:schemeClr val="tx1"/>
          </a:solidFill>
          <a:latin typeface="HGPｺﾞｼｯｸM" pitchFamily="50" charset="-128"/>
          <a:ea typeface="HGPｺﾞｼｯｸM" pitchFamily="50" charset="-128"/>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s://iim-saiyo.smktg.jp/public/mypage" TargetMode="External"/><Relationship Id="rId2" Type="http://schemas.openxmlformats.org/officeDocument/2006/relationships/hyperlink" Target="https://iim-saiyo.smktg.jp/public/admin/login"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4"/>
          </p:nvPr>
        </p:nvSpPr>
        <p:spPr/>
        <p:txBody>
          <a:bodyPr/>
          <a:lstStyle/>
          <a:p>
            <a:pPr>
              <a:defRPr/>
            </a:pPr>
            <a:fld id="{B65E2BE0-115E-4C7E-A6E1-71BFAF216AD3}" type="slidenum">
              <a:rPr lang="ja-JP" altLang="en-US" smtClean="0">
                <a:solidFill>
                  <a:srgbClr val="000000">
                    <a:lumMod val="50000"/>
                    <a:lumOff val="50000"/>
                  </a:srgbClr>
                </a:solidFill>
              </a:rPr>
              <a:pPr>
                <a:defRPr/>
              </a:pPr>
              <a:t>1</a:t>
            </a:fld>
            <a:endParaRPr lang="ja-JP" altLang="en-US" dirty="0">
              <a:solidFill>
                <a:srgbClr val="000000">
                  <a:lumMod val="50000"/>
                  <a:lumOff val="50000"/>
                </a:srgbClr>
              </a:solidFill>
            </a:endParaRPr>
          </a:p>
        </p:txBody>
      </p:sp>
      <p:sp>
        <p:nvSpPr>
          <p:cNvPr id="9" name="テキスト プレースホルダー 1"/>
          <p:cNvSpPr>
            <a:spLocks noGrp="1"/>
          </p:cNvSpPr>
          <p:nvPr>
            <p:ph type="body" sz="quarter" idx="11"/>
          </p:nvPr>
        </p:nvSpPr>
        <p:spPr>
          <a:xfrm>
            <a:off x="476672" y="2699792"/>
            <a:ext cx="5688632" cy="377026"/>
          </a:xfrm>
        </p:spPr>
        <p:txBody>
          <a:bodyPr/>
          <a:lstStyle/>
          <a:p>
            <a:r>
              <a:rPr kumimoji="1" lang="ja-JP" altLang="en-US" dirty="0" smtClean="0">
                <a:latin typeface="+mn-ea"/>
                <a:ea typeface="+mn-ea"/>
              </a:rPr>
              <a:t>●●●　　御中</a:t>
            </a:r>
            <a:endParaRPr kumimoji="1" lang="ja-JP" altLang="en-US" dirty="0">
              <a:latin typeface="+mn-ea"/>
              <a:ea typeface="+mn-ea"/>
            </a:endParaRPr>
          </a:p>
        </p:txBody>
      </p:sp>
      <p:sp>
        <p:nvSpPr>
          <p:cNvPr id="10" name="テキスト プレースホルダー 2"/>
          <p:cNvSpPr>
            <a:spLocks noGrp="1"/>
          </p:cNvSpPr>
          <p:nvPr>
            <p:ph type="body" sz="quarter" idx="13"/>
          </p:nvPr>
        </p:nvSpPr>
        <p:spPr>
          <a:xfrm>
            <a:off x="1988840" y="5076056"/>
            <a:ext cx="3099289" cy="320088"/>
          </a:xfrm>
        </p:spPr>
        <p:txBody>
          <a:bodyPr/>
          <a:lstStyle/>
          <a:p>
            <a:r>
              <a:rPr lang="ja-JP" altLang="en-US" dirty="0" smtClean="0">
                <a:latin typeface="+mn-ea"/>
                <a:ea typeface="+mn-ea"/>
              </a:rPr>
              <a:t>第●稿</a:t>
            </a:r>
            <a:r>
              <a:rPr kumimoji="1" lang="ja-JP" altLang="en-US" dirty="0" smtClean="0">
                <a:latin typeface="+mn-ea"/>
                <a:ea typeface="+mn-ea"/>
              </a:rPr>
              <a:t>：</a:t>
            </a:r>
            <a:r>
              <a:rPr lang="en-US" altLang="ja-JP" dirty="0" smtClean="0">
                <a:latin typeface="+mn-ea"/>
                <a:ea typeface="+mn-ea"/>
              </a:rPr>
              <a:t>XXXX</a:t>
            </a:r>
            <a:r>
              <a:rPr kumimoji="1" lang="en-US" altLang="ja-JP" dirty="0" smtClean="0">
                <a:latin typeface="+mn-ea"/>
                <a:ea typeface="+mn-ea"/>
              </a:rPr>
              <a:t>/XX/XX</a:t>
            </a:r>
            <a:endParaRPr kumimoji="1" lang="ja-JP" altLang="en-US" dirty="0">
              <a:latin typeface="+mn-ea"/>
              <a:ea typeface="+mn-ea"/>
            </a:endParaRPr>
          </a:p>
        </p:txBody>
      </p:sp>
      <p:sp>
        <p:nvSpPr>
          <p:cNvPr id="11" name="テキスト プレースホルダー 3"/>
          <p:cNvSpPr>
            <a:spLocks noGrp="1"/>
          </p:cNvSpPr>
          <p:nvPr>
            <p:ph type="body" sz="quarter" idx="14"/>
          </p:nvPr>
        </p:nvSpPr>
        <p:spPr>
          <a:xfrm>
            <a:off x="548680" y="4396509"/>
            <a:ext cx="5688632" cy="535531"/>
          </a:xfrm>
        </p:spPr>
        <p:txBody>
          <a:bodyPr/>
          <a:lstStyle/>
          <a:p>
            <a:r>
              <a:rPr kumimoji="1" lang="en-US" altLang="ja-JP" dirty="0" smtClean="0">
                <a:latin typeface="+mn-ea"/>
                <a:ea typeface="+mn-ea"/>
              </a:rPr>
              <a:t>SMP</a:t>
            </a:r>
            <a:r>
              <a:rPr kumimoji="1" lang="ja-JP" altLang="en-US" dirty="0" smtClean="0">
                <a:latin typeface="+mn-ea"/>
                <a:ea typeface="+mn-ea"/>
              </a:rPr>
              <a:t>トレーニングアジェンダ</a:t>
            </a:r>
            <a:endParaRPr kumimoji="1" lang="ja-JP" altLang="en-US" dirty="0">
              <a:latin typeface="+mn-ea"/>
              <a:ea typeface="+mn-ea"/>
            </a:endParaRPr>
          </a:p>
        </p:txBody>
      </p:sp>
    </p:spTree>
    <p:extLst>
      <p:ext uri="{BB962C8B-B14F-4D97-AF65-F5344CB8AC3E}">
        <p14:creationId xmlns:p14="http://schemas.microsoft.com/office/powerpoint/2010/main" val="15592894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fld id="{73FBB748-C34D-4D0F-BA18-1FFBF9F7602E}" type="slidenum">
              <a:rPr lang="ja-JP" altLang="en-US" smtClean="0">
                <a:solidFill>
                  <a:srgbClr val="000000">
                    <a:lumMod val="50000"/>
                    <a:lumOff val="50000"/>
                  </a:srgbClr>
                </a:solidFill>
              </a:rPr>
              <a:pPr>
                <a:defRPr/>
              </a:pPr>
              <a:t>2</a:t>
            </a:fld>
            <a:endParaRPr lang="ja-JP" altLang="en-US" dirty="0">
              <a:solidFill>
                <a:srgbClr val="000000">
                  <a:lumMod val="50000"/>
                  <a:lumOff val="50000"/>
                </a:srgbClr>
              </a:solidFill>
            </a:endParaRPr>
          </a:p>
        </p:txBody>
      </p:sp>
      <p:sp>
        <p:nvSpPr>
          <p:cNvPr id="3" name="テキスト プレースホルダー 2"/>
          <p:cNvSpPr>
            <a:spLocks noGrp="1"/>
          </p:cNvSpPr>
          <p:nvPr>
            <p:ph type="body" sz="quarter" idx="13"/>
          </p:nvPr>
        </p:nvSpPr>
        <p:spPr>
          <a:xfrm>
            <a:off x="238492" y="827585"/>
            <a:ext cx="6366008" cy="3105466"/>
          </a:xfrm>
        </p:spPr>
        <p:txBody>
          <a:bodyPr/>
          <a:lstStyle/>
          <a:p>
            <a:pPr>
              <a:buFont typeface="Wingdings" panose="05000000000000000000" pitchFamily="2" charset="2"/>
              <a:buChar char="l"/>
            </a:pPr>
            <a:r>
              <a:rPr kumimoji="1" lang="ja-JP" altLang="en-US" sz="1400" dirty="0" smtClean="0">
                <a:latin typeface="+mn-ea"/>
                <a:ea typeface="+mn-ea"/>
              </a:rPr>
              <a:t>はじめに</a:t>
            </a:r>
            <a:endParaRPr kumimoji="1" lang="en-US" altLang="ja-JP" sz="1400" dirty="0" smtClean="0">
              <a:latin typeface="+mn-ea"/>
              <a:ea typeface="+mn-ea"/>
            </a:endParaRPr>
          </a:p>
          <a:p>
            <a:pPr>
              <a:buFont typeface="Wingdings" panose="05000000000000000000" pitchFamily="2" charset="2"/>
              <a:buChar char="l"/>
            </a:pPr>
            <a:r>
              <a:rPr lang="ja-JP" altLang="en-US" sz="1400" dirty="0" smtClean="0">
                <a:latin typeface="+mn-ea"/>
                <a:ea typeface="+mn-ea"/>
              </a:rPr>
              <a:t>トレーニングアジェンダ①</a:t>
            </a:r>
            <a:endParaRPr lang="en-US" altLang="ja-JP" sz="1400" dirty="0" smtClean="0">
              <a:latin typeface="+mn-ea"/>
              <a:ea typeface="+mn-ea"/>
            </a:endParaRPr>
          </a:p>
          <a:p>
            <a:pPr>
              <a:buFont typeface="Wingdings" panose="05000000000000000000" pitchFamily="2" charset="2"/>
              <a:buChar char="l"/>
            </a:pPr>
            <a:r>
              <a:rPr kumimoji="1" lang="ja-JP" altLang="en-US" sz="1400" dirty="0" smtClean="0">
                <a:latin typeface="+mn-ea"/>
                <a:ea typeface="+mn-ea"/>
              </a:rPr>
              <a:t>トレーニングアジェンダ②</a:t>
            </a:r>
            <a:endParaRPr kumimoji="1" lang="en-US" altLang="ja-JP" sz="1400" dirty="0" smtClean="0">
              <a:latin typeface="+mn-ea"/>
              <a:ea typeface="+mn-ea"/>
            </a:endParaRPr>
          </a:p>
          <a:p>
            <a:endParaRPr lang="en-US" altLang="ja-JP" dirty="0">
              <a:latin typeface="+mn-ea"/>
              <a:ea typeface="+mn-ea"/>
            </a:endParaRPr>
          </a:p>
          <a:p>
            <a:pPr marL="0" indent="0">
              <a:buNone/>
            </a:pPr>
            <a:r>
              <a:rPr kumimoji="1" lang="ja-JP" altLang="en-US" b="1" dirty="0" smtClean="0">
                <a:latin typeface="+mn-ea"/>
                <a:ea typeface="+mn-ea"/>
              </a:rPr>
              <a:t>≪ トレーニング補足内容 ≫</a:t>
            </a:r>
            <a:endParaRPr kumimoji="1" lang="en-US" altLang="ja-JP" b="1" dirty="0" smtClean="0">
              <a:latin typeface="+mn-ea"/>
              <a:ea typeface="+mn-ea"/>
            </a:endParaRPr>
          </a:p>
          <a:p>
            <a:pPr marL="0" indent="0">
              <a:buNone/>
            </a:pPr>
            <a:r>
              <a:rPr lang="en-US" altLang="ja-JP" sz="1400" dirty="0" smtClean="0">
                <a:latin typeface="+mn-ea"/>
                <a:ea typeface="+mn-ea"/>
              </a:rPr>
              <a:t>※</a:t>
            </a:r>
            <a:r>
              <a:rPr lang="ja-JP" altLang="en-US" sz="1400" dirty="0" smtClean="0">
                <a:latin typeface="+mn-ea"/>
                <a:ea typeface="+mn-ea"/>
              </a:rPr>
              <a:t>個別運用説明が必要な場合のみ</a:t>
            </a:r>
            <a:endParaRPr lang="en-US" altLang="ja-JP" sz="1400" dirty="0" smtClean="0">
              <a:latin typeface="+mn-ea"/>
              <a:ea typeface="+mn-ea"/>
            </a:endParaRPr>
          </a:p>
          <a:p>
            <a:pPr>
              <a:buFont typeface="Wingdings" panose="05000000000000000000" pitchFamily="2" charset="2"/>
              <a:buChar char="l"/>
            </a:pPr>
            <a:r>
              <a:rPr lang="ja-JP" altLang="en-US" sz="1400" dirty="0">
                <a:latin typeface="+mn-ea"/>
                <a:ea typeface="+mn-ea"/>
              </a:rPr>
              <a:t>メールテンプレートの項目説明・利用時の注意</a:t>
            </a:r>
            <a:r>
              <a:rPr lang="ja-JP" altLang="en-US" sz="1400" dirty="0" smtClean="0">
                <a:latin typeface="+mn-ea"/>
                <a:ea typeface="+mn-ea"/>
              </a:rPr>
              <a:t>事項</a:t>
            </a:r>
            <a:endParaRPr lang="en-US" altLang="ja-JP" sz="1400" dirty="0" smtClean="0">
              <a:latin typeface="+mn-ea"/>
              <a:ea typeface="+mn-ea"/>
            </a:endParaRPr>
          </a:p>
          <a:p>
            <a:pPr>
              <a:buFont typeface="Wingdings" panose="05000000000000000000" pitchFamily="2" charset="2"/>
              <a:buChar char="l"/>
            </a:pPr>
            <a:r>
              <a:rPr lang="ja-JP" altLang="en-US" sz="1400" dirty="0" smtClean="0">
                <a:latin typeface="+mn-ea"/>
                <a:ea typeface="+mn-ea"/>
              </a:rPr>
              <a:t>複合</a:t>
            </a:r>
            <a:r>
              <a:rPr lang="ja-JP" altLang="en-US" sz="1400" dirty="0">
                <a:latin typeface="+mn-ea"/>
                <a:ea typeface="+mn-ea"/>
              </a:rPr>
              <a:t>検索</a:t>
            </a:r>
            <a:r>
              <a:rPr lang="ja-JP" altLang="en-US" sz="1400" dirty="0" smtClean="0">
                <a:latin typeface="+mn-ea"/>
                <a:ea typeface="+mn-ea"/>
              </a:rPr>
              <a:t>につい</a:t>
            </a:r>
            <a:r>
              <a:rPr lang="ja-JP" altLang="en-US" sz="1400" dirty="0">
                <a:latin typeface="+mn-ea"/>
                <a:ea typeface="+mn-ea"/>
              </a:rPr>
              <a:t>て</a:t>
            </a:r>
            <a:endParaRPr lang="en-US" altLang="ja-JP" sz="1400" dirty="0" smtClean="0">
              <a:latin typeface="+mn-ea"/>
              <a:ea typeface="+mn-ea"/>
            </a:endParaRPr>
          </a:p>
          <a:p>
            <a:pPr>
              <a:buFont typeface="Wingdings" panose="05000000000000000000" pitchFamily="2" charset="2"/>
              <a:buChar char="l"/>
            </a:pPr>
            <a:r>
              <a:rPr lang="en-US" altLang="ja-JP" sz="1400" dirty="0" smtClean="0">
                <a:latin typeface="+mn-ea"/>
                <a:ea typeface="+mn-ea"/>
              </a:rPr>
              <a:t>(</a:t>
            </a:r>
            <a:r>
              <a:rPr lang="ja-JP" altLang="en-US" sz="1400" dirty="0" smtClean="0">
                <a:latin typeface="+mn-ea"/>
                <a:ea typeface="+mn-ea"/>
              </a:rPr>
              <a:t>補足</a:t>
            </a:r>
            <a:r>
              <a:rPr lang="en-US" altLang="ja-JP" sz="1400" dirty="0" smtClean="0">
                <a:latin typeface="+mn-ea"/>
                <a:ea typeface="+mn-ea"/>
              </a:rPr>
              <a:t>)</a:t>
            </a:r>
            <a:r>
              <a:rPr lang="ja-JP" altLang="en-US" sz="1400" dirty="0" smtClean="0">
                <a:latin typeface="+mn-ea"/>
                <a:ea typeface="+mn-ea"/>
              </a:rPr>
              <a:t>あああ</a:t>
            </a:r>
            <a:endParaRPr lang="en-US" altLang="ja-JP" sz="1400" dirty="0" smtClean="0">
              <a:latin typeface="+mn-ea"/>
              <a:ea typeface="+mn-ea"/>
            </a:endParaRPr>
          </a:p>
          <a:p>
            <a:endParaRPr lang="en-US" altLang="ja-JP" dirty="0" smtClean="0"/>
          </a:p>
          <a:p>
            <a:endParaRPr kumimoji="1" lang="ja-JP" altLang="en-US" dirty="0"/>
          </a:p>
        </p:txBody>
      </p:sp>
      <p:sp>
        <p:nvSpPr>
          <p:cNvPr id="4" name="タイトル 3"/>
          <p:cNvSpPr>
            <a:spLocks noGrp="1"/>
          </p:cNvSpPr>
          <p:nvPr>
            <p:ph type="title"/>
          </p:nvPr>
        </p:nvSpPr>
        <p:spPr/>
        <p:txBody>
          <a:bodyPr/>
          <a:lstStyle/>
          <a:p>
            <a:r>
              <a:rPr kumimoji="1" lang="ja-JP" altLang="en-US" dirty="0" smtClean="0"/>
              <a:t>目次</a:t>
            </a:r>
            <a:endParaRPr kumimoji="1" lang="ja-JP" altLang="en-US" dirty="0"/>
          </a:p>
        </p:txBody>
      </p:sp>
    </p:spTree>
    <p:extLst>
      <p:ext uri="{BB962C8B-B14F-4D97-AF65-F5344CB8AC3E}">
        <p14:creationId xmlns:p14="http://schemas.microsoft.com/office/powerpoint/2010/main" val="23979805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fld id="{73FBB748-C34D-4D0F-BA18-1FFBF9F7602E}" type="slidenum">
              <a:rPr lang="ja-JP" altLang="en-US" smtClean="0">
                <a:solidFill>
                  <a:srgbClr val="000000">
                    <a:lumMod val="50000"/>
                    <a:lumOff val="50000"/>
                  </a:srgbClr>
                </a:solidFill>
              </a:rPr>
              <a:pPr>
                <a:defRPr/>
              </a:pPr>
              <a:t>3</a:t>
            </a:fld>
            <a:endParaRPr lang="ja-JP" altLang="en-US" dirty="0">
              <a:solidFill>
                <a:srgbClr val="000000">
                  <a:lumMod val="50000"/>
                  <a:lumOff val="50000"/>
                </a:srgbClr>
              </a:solidFill>
            </a:endParaRPr>
          </a:p>
        </p:txBody>
      </p:sp>
      <p:sp>
        <p:nvSpPr>
          <p:cNvPr id="4" name="タイトル 3"/>
          <p:cNvSpPr>
            <a:spLocks noGrp="1"/>
          </p:cNvSpPr>
          <p:nvPr>
            <p:ph type="title"/>
          </p:nvPr>
        </p:nvSpPr>
        <p:spPr/>
        <p:txBody>
          <a:bodyPr anchor="ctr"/>
          <a:lstStyle/>
          <a:p>
            <a:r>
              <a:rPr lang="ja-JP" altLang="en-US" dirty="0">
                <a:latin typeface="+mn-ea"/>
                <a:ea typeface="+mn-ea"/>
              </a:rPr>
              <a:t>はじめに</a:t>
            </a:r>
            <a:endParaRPr kumimoji="1" lang="ja-JP" altLang="en-US" dirty="0">
              <a:latin typeface="+mn-ea"/>
              <a:ea typeface="+mn-ea"/>
            </a:endParaRPr>
          </a:p>
        </p:txBody>
      </p:sp>
      <p:sp>
        <p:nvSpPr>
          <p:cNvPr id="5" name="コンテンツ プレースホルダー 2"/>
          <p:cNvSpPr>
            <a:spLocks noGrp="1"/>
          </p:cNvSpPr>
          <p:nvPr>
            <p:ph type="body" sz="quarter" idx="13"/>
          </p:nvPr>
        </p:nvSpPr>
        <p:spPr>
          <a:xfrm>
            <a:off x="238492" y="899592"/>
            <a:ext cx="6366008" cy="2095958"/>
          </a:xfrm>
        </p:spPr>
        <p:txBody>
          <a:bodyPr/>
          <a:lstStyle/>
          <a:p>
            <a:pPr>
              <a:buFont typeface="Wingdings" pitchFamily="2" charset="2"/>
              <a:buChar char="l"/>
            </a:pPr>
            <a:r>
              <a:rPr lang="ja-JP" altLang="ja-JP" dirty="0">
                <a:latin typeface="+mn-ea"/>
                <a:ea typeface="+mn-ea"/>
              </a:rPr>
              <a:t>本トレーニングは、</a:t>
            </a:r>
            <a:r>
              <a:rPr lang="en-US" altLang="ja-JP" b="1" dirty="0">
                <a:latin typeface="+mn-ea"/>
                <a:ea typeface="+mn-ea"/>
              </a:rPr>
              <a:t>SHANON MARKETING PLATFORM</a:t>
            </a:r>
            <a:r>
              <a:rPr lang="ja-JP" altLang="ja-JP" dirty="0">
                <a:latin typeface="+mn-ea"/>
                <a:ea typeface="+mn-ea"/>
              </a:rPr>
              <a:t>（以下</a:t>
            </a:r>
            <a:r>
              <a:rPr lang="en-US" altLang="ja-JP" dirty="0">
                <a:latin typeface="+mn-ea"/>
                <a:ea typeface="+mn-ea"/>
              </a:rPr>
              <a:t>SMP</a:t>
            </a:r>
            <a:r>
              <a:rPr lang="ja-JP" altLang="ja-JP" dirty="0">
                <a:latin typeface="+mn-ea"/>
                <a:ea typeface="+mn-ea"/>
              </a:rPr>
              <a:t>）の概要・操作方法を学んでいただき、「</a:t>
            </a:r>
            <a:r>
              <a:rPr lang="en-US" altLang="ja-JP" dirty="0">
                <a:latin typeface="+mn-ea"/>
                <a:ea typeface="+mn-ea"/>
              </a:rPr>
              <a:t>SMP</a:t>
            </a:r>
            <a:r>
              <a:rPr lang="ja-JP" altLang="ja-JP" dirty="0">
                <a:latin typeface="+mn-ea"/>
                <a:ea typeface="+mn-ea"/>
              </a:rPr>
              <a:t>を取り入れた業務ができる」ことを目的に実施いたします。</a:t>
            </a:r>
          </a:p>
          <a:p>
            <a:pPr>
              <a:buFont typeface="Wingdings" pitchFamily="2" charset="2"/>
              <a:buChar char="l"/>
            </a:pPr>
            <a:r>
              <a:rPr lang="ja-JP" altLang="ja-JP" dirty="0">
                <a:latin typeface="+mn-ea"/>
                <a:ea typeface="+mn-ea"/>
              </a:rPr>
              <a:t>この度貴社向けに構築致しました</a:t>
            </a:r>
            <a:r>
              <a:rPr lang="en-US" altLang="ja-JP" dirty="0">
                <a:latin typeface="+mn-ea"/>
                <a:ea typeface="+mn-ea"/>
              </a:rPr>
              <a:t>SMP</a:t>
            </a:r>
            <a:r>
              <a:rPr lang="ja-JP" altLang="ja-JP" dirty="0">
                <a:latin typeface="+mn-ea"/>
                <a:ea typeface="+mn-ea"/>
              </a:rPr>
              <a:t>のシステム内容をご確認いただきながら、実際のご運用に合わせた機能操作説明をさせていただきます。</a:t>
            </a:r>
            <a:endParaRPr lang="en-US" altLang="ja-JP" dirty="0">
              <a:latin typeface="+mn-ea"/>
              <a:ea typeface="+mn-ea"/>
            </a:endParaRPr>
          </a:p>
          <a:p>
            <a:pPr>
              <a:buFont typeface="Wingdings" pitchFamily="2" charset="2"/>
              <a:buChar char="l"/>
            </a:pPr>
            <a:r>
              <a:rPr lang="ja-JP" altLang="en-US" dirty="0" smtClean="0">
                <a:latin typeface="+mn-ea"/>
                <a:ea typeface="+mn-ea"/>
              </a:rPr>
              <a:t>トレーニング</a:t>
            </a:r>
            <a:r>
              <a:rPr lang="ja-JP" altLang="en-US" dirty="0">
                <a:latin typeface="+mn-ea"/>
                <a:ea typeface="+mn-ea"/>
              </a:rPr>
              <a:t>当日の内容は本アジェンダと異なることもございますので、予めご了承ください。</a:t>
            </a:r>
          </a:p>
          <a:p>
            <a:endParaRPr kumimoji="1" lang="ja-JP" altLang="en-US" dirty="0"/>
          </a:p>
        </p:txBody>
      </p:sp>
      <p:sp>
        <p:nvSpPr>
          <p:cNvPr id="6" name="正方形/長方形 5"/>
          <p:cNvSpPr/>
          <p:nvPr/>
        </p:nvSpPr>
        <p:spPr>
          <a:xfrm>
            <a:off x="332658" y="4956044"/>
            <a:ext cx="6192688" cy="3504389"/>
          </a:xfrm>
          <a:prstGeom prst="rect">
            <a:avLst/>
          </a:prstGeom>
          <a:ln w="38100"/>
        </p:spPr>
        <p:style>
          <a:lnRef idx="2">
            <a:schemeClr val="accent1"/>
          </a:lnRef>
          <a:fillRef idx="1">
            <a:schemeClr val="lt1"/>
          </a:fillRef>
          <a:effectRef idx="0">
            <a:schemeClr val="accent1"/>
          </a:effectRef>
          <a:fontRef idx="minor">
            <a:schemeClr val="dk1"/>
          </a:fontRef>
        </p:style>
        <p:txBody>
          <a:bodyPr rtlCol="0" anchor="ctr"/>
          <a:lstStyle/>
          <a:p>
            <a:r>
              <a:rPr lang="en-US" altLang="ja-JP" sz="1600" dirty="0" smtClean="0">
                <a:latin typeface="+mn-ea"/>
              </a:rPr>
              <a:t>【SMP</a:t>
            </a:r>
            <a:r>
              <a:rPr lang="ja-JP" altLang="en-US" sz="1600" dirty="0" smtClean="0">
                <a:latin typeface="+mn-ea"/>
              </a:rPr>
              <a:t>管理画面</a:t>
            </a:r>
            <a:r>
              <a:rPr lang="en-US" altLang="ja-JP" sz="1600" dirty="0" smtClean="0">
                <a:latin typeface="+mn-ea"/>
              </a:rPr>
              <a:t>URL</a:t>
            </a:r>
            <a:r>
              <a:rPr lang="ja-JP" altLang="ja-JP" sz="1600" dirty="0" smtClean="0">
                <a:latin typeface="+mn-ea"/>
              </a:rPr>
              <a:t>のご案内</a:t>
            </a:r>
            <a:r>
              <a:rPr lang="en-US" altLang="ja-JP" sz="1600" dirty="0">
                <a:latin typeface="+mn-ea"/>
              </a:rPr>
              <a:t>】</a:t>
            </a:r>
            <a:endParaRPr lang="ja-JP" altLang="ja-JP" sz="1600" dirty="0">
              <a:latin typeface="+mn-ea"/>
            </a:endParaRPr>
          </a:p>
          <a:p>
            <a:endParaRPr lang="en-US" altLang="ja-JP" sz="1600" dirty="0" smtClean="0">
              <a:latin typeface="+mn-ea"/>
            </a:endParaRPr>
          </a:p>
          <a:p>
            <a:r>
              <a:rPr lang="ja-JP" altLang="ja-JP" sz="1600" dirty="0" smtClean="0">
                <a:latin typeface="+mn-ea"/>
              </a:rPr>
              <a:t>▼</a:t>
            </a:r>
            <a:r>
              <a:rPr lang="ja-JP" altLang="ja-JP" sz="1600" dirty="0">
                <a:latin typeface="+mn-ea"/>
              </a:rPr>
              <a:t>管理者ログイン</a:t>
            </a:r>
            <a:r>
              <a:rPr lang="en-US" altLang="ja-JP" sz="1600" dirty="0">
                <a:latin typeface="+mn-ea"/>
              </a:rPr>
              <a:t>URL</a:t>
            </a:r>
            <a:endParaRPr lang="ja-JP" altLang="ja-JP" sz="1600" dirty="0">
              <a:latin typeface="+mn-ea"/>
            </a:endParaRPr>
          </a:p>
          <a:p>
            <a:r>
              <a:rPr lang="en-US" altLang="ja-JP" sz="1600" dirty="0">
                <a:latin typeface="+mn-ea"/>
                <a:hlinkClick r:id="rId2"/>
              </a:rPr>
              <a:t>https</a:t>
            </a:r>
            <a:r>
              <a:rPr lang="en-US" altLang="ja-JP" sz="1600" dirty="0" smtClean="0">
                <a:latin typeface="+mn-ea"/>
                <a:hlinkClick r:id="rId2"/>
              </a:rPr>
              <a:t>://</a:t>
            </a:r>
            <a:r>
              <a:rPr lang="ja-JP" altLang="en-US" sz="1600" dirty="0" smtClean="0">
                <a:latin typeface="+mn-ea"/>
                <a:hlinkClick r:id="rId2"/>
              </a:rPr>
              <a:t>ｘｘｘｘ</a:t>
            </a:r>
            <a:r>
              <a:rPr lang="en-US" altLang="ja-JP" sz="1600" dirty="0" smtClean="0">
                <a:latin typeface="+mn-ea"/>
                <a:hlinkClick r:id="rId2"/>
              </a:rPr>
              <a:t>.smktg.jp/public/admin/login</a:t>
            </a:r>
            <a:endParaRPr lang="en-US" altLang="ja-JP" sz="1600" dirty="0" smtClean="0">
              <a:latin typeface="+mn-ea"/>
            </a:endParaRPr>
          </a:p>
          <a:p>
            <a:endParaRPr lang="en-US" altLang="ja-JP" sz="1600" dirty="0" smtClean="0">
              <a:latin typeface="+mn-ea"/>
            </a:endParaRPr>
          </a:p>
          <a:p>
            <a:r>
              <a:rPr lang="ja-JP" altLang="en-US" sz="1600" dirty="0" smtClean="0">
                <a:latin typeface="+mn-ea"/>
              </a:rPr>
              <a:t>▼マイページ</a:t>
            </a:r>
            <a:r>
              <a:rPr lang="en-US" altLang="ja-JP" sz="1600" dirty="0" smtClean="0">
                <a:latin typeface="+mn-ea"/>
              </a:rPr>
              <a:t>URL</a:t>
            </a:r>
          </a:p>
          <a:p>
            <a:r>
              <a:rPr lang="en-US" altLang="ja-JP" sz="1600" dirty="0">
                <a:latin typeface="+mn-ea"/>
                <a:hlinkClick r:id="rId3"/>
              </a:rPr>
              <a:t>https</a:t>
            </a:r>
            <a:r>
              <a:rPr lang="en-US" altLang="ja-JP" sz="1600" dirty="0" smtClean="0">
                <a:latin typeface="+mn-ea"/>
                <a:hlinkClick r:id="rId3"/>
              </a:rPr>
              <a:t>://</a:t>
            </a:r>
            <a:r>
              <a:rPr lang="ja-JP" altLang="en-US" sz="1600" dirty="0" smtClean="0">
                <a:latin typeface="+mn-ea"/>
                <a:hlinkClick r:id="rId3"/>
              </a:rPr>
              <a:t>ｘｘｘｘｘ</a:t>
            </a:r>
            <a:r>
              <a:rPr lang="en-US" altLang="ja-JP" sz="1600" dirty="0" smtClean="0">
                <a:latin typeface="+mn-ea"/>
                <a:hlinkClick r:id="rId3"/>
              </a:rPr>
              <a:t>.smktg.jp/public/mypage</a:t>
            </a:r>
            <a:endParaRPr lang="en-US" altLang="ja-JP" sz="1600" dirty="0" smtClean="0">
              <a:latin typeface="+mn-ea"/>
            </a:endParaRPr>
          </a:p>
          <a:p>
            <a:endParaRPr lang="ja-JP" altLang="ja-JP" dirty="0">
              <a:latin typeface="+mn-ea"/>
            </a:endParaRPr>
          </a:p>
          <a:p>
            <a:r>
              <a:rPr lang="ja-JP" altLang="ja-JP" sz="1600" dirty="0">
                <a:latin typeface="+mn-ea"/>
              </a:rPr>
              <a:t>※トレーニングで利用したアカウント情報</a:t>
            </a:r>
            <a:r>
              <a:rPr lang="ja-JP" altLang="ja-JP" sz="1600" dirty="0" smtClean="0">
                <a:latin typeface="+mn-ea"/>
              </a:rPr>
              <a:t>（テスト</a:t>
            </a:r>
            <a:r>
              <a:rPr lang="ja-JP" altLang="en-US" sz="1600" dirty="0" smtClean="0">
                <a:latin typeface="+mn-ea"/>
              </a:rPr>
              <a:t>リード</a:t>
            </a:r>
            <a:r>
              <a:rPr lang="ja-JP" altLang="ja-JP" sz="1600" dirty="0" smtClean="0">
                <a:latin typeface="+mn-ea"/>
              </a:rPr>
              <a:t>）</a:t>
            </a:r>
            <a:r>
              <a:rPr lang="ja-JP" altLang="ja-JP" sz="1600" dirty="0">
                <a:latin typeface="+mn-ea"/>
              </a:rPr>
              <a:t>はトレーニング終了後削除させていただきます。</a:t>
            </a:r>
          </a:p>
        </p:txBody>
      </p:sp>
    </p:spTree>
    <p:extLst>
      <p:ext uri="{BB962C8B-B14F-4D97-AF65-F5344CB8AC3E}">
        <p14:creationId xmlns:p14="http://schemas.microsoft.com/office/powerpoint/2010/main" val="39270902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fld id="{73FBB748-C34D-4D0F-BA18-1FFBF9F7602E}" type="slidenum">
              <a:rPr lang="ja-JP" altLang="en-US" smtClean="0">
                <a:solidFill>
                  <a:srgbClr val="000000">
                    <a:lumMod val="50000"/>
                    <a:lumOff val="50000"/>
                  </a:srgbClr>
                </a:solidFill>
              </a:rPr>
              <a:pPr>
                <a:defRPr/>
              </a:pPr>
              <a:t>4</a:t>
            </a:fld>
            <a:endParaRPr lang="ja-JP" altLang="en-US" dirty="0">
              <a:solidFill>
                <a:srgbClr val="000000">
                  <a:lumMod val="50000"/>
                  <a:lumOff val="50000"/>
                </a:srgbClr>
              </a:solidFill>
            </a:endParaRPr>
          </a:p>
        </p:txBody>
      </p:sp>
      <p:sp>
        <p:nvSpPr>
          <p:cNvPr id="4" name="タイトル 3"/>
          <p:cNvSpPr>
            <a:spLocks noGrp="1"/>
          </p:cNvSpPr>
          <p:nvPr>
            <p:ph type="title"/>
          </p:nvPr>
        </p:nvSpPr>
        <p:spPr/>
        <p:txBody>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トレーニングアジェンダ</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①</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187665408"/>
              </p:ext>
            </p:extLst>
          </p:nvPr>
        </p:nvGraphicFramePr>
        <p:xfrm>
          <a:off x="188640" y="969073"/>
          <a:ext cx="6552728" cy="6660263"/>
        </p:xfrm>
        <a:graphic>
          <a:graphicData uri="http://schemas.openxmlformats.org/drawingml/2006/table">
            <a:tbl>
              <a:tblPr firstRow="1" bandRow="1">
                <a:tableStyleId>{5C22544A-7EE6-4342-B048-85BDC9FD1C3A}</a:tableStyleId>
              </a:tblPr>
              <a:tblGrid>
                <a:gridCol w="360040"/>
                <a:gridCol w="648071"/>
                <a:gridCol w="1656185"/>
                <a:gridCol w="2232248"/>
                <a:gridCol w="864096"/>
                <a:gridCol w="792088"/>
              </a:tblGrid>
              <a:tr h="576263">
                <a:tc>
                  <a:txBody>
                    <a:bodyPr/>
                    <a:lstStyle/>
                    <a:p>
                      <a:pPr algn="ctr"/>
                      <a:r>
                        <a:rPr kumimoji="1" lang="en-US" altLang="ja-JP" sz="1000" dirty="0" smtClean="0">
                          <a:latin typeface="+mn-ea"/>
                          <a:ea typeface="+mn-ea"/>
                        </a:rPr>
                        <a:t>No.</a:t>
                      </a:r>
                      <a:endParaRPr kumimoji="1" lang="ja-JP" altLang="en-US" sz="1000" dirty="0">
                        <a:latin typeface="+mn-ea"/>
                        <a:ea typeface="+mn-ea"/>
                      </a:endParaRPr>
                    </a:p>
                  </a:txBody>
                  <a:tcPr marL="68580" marR="68580" marT="60960" marB="60960" anchor="ctr"/>
                </a:tc>
                <a:tc>
                  <a:txBody>
                    <a:bodyPr/>
                    <a:lstStyle/>
                    <a:p>
                      <a:pPr algn="ctr"/>
                      <a:r>
                        <a:rPr kumimoji="1" lang="ja-JP" altLang="en-US" sz="1000" dirty="0" smtClean="0">
                          <a:latin typeface="+mn-ea"/>
                          <a:ea typeface="+mn-ea"/>
                        </a:rPr>
                        <a:t>実施</a:t>
                      </a:r>
                      <a:endParaRPr kumimoji="1" lang="en-US" altLang="ja-JP" sz="1000" dirty="0" smtClean="0">
                        <a:latin typeface="+mn-ea"/>
                        <a:ea typeface="+mn-ea"/>
                      </a:endParaRPr>
                    </a:p>
                    <a:p>
                      <a:pPr algn="ctr"/>
                      <a:r>
                        <a:rPr kumimoji="1" lang="ja-JP" altLang="en-US" sz="1000" dirty="0" smtClean="0">
                          <a:latin typeface="+mn-ea"/>
                          <a:ea typeface="+mn-ea"/>
                        </a:rPr>
                        <a:t>タイミング</a:t>
                      </a:r>
                      <a:endParaRPr kumimoji="1" lang="ja-JP" altLang="en-US" sz="1000" dirty="0">
                        <a:latin typeface="+mn-ea"/>
                        <a:ea typeface="+mn-ea"/>
                      </a:endParaRPr>
                    </a:p>
                  </a:txBody>
                  <a:tcPr marL="68580" marR="68580" marT="60960" marB="60960" anchor="ctr"/>
                </a:tc>
                <a:tc>
                  <a:txBody>
                    <a:bodyPr/>
                    <a:lstStyle/>
                    <a:p>
                      <a:pPr algn="ctr"/>
                      <a:r>
                        <a:rPr kumimoji="1" lang="ja-JP" altLang="en-US" sz="1000" dirty="0" smtClean="0">
                          <a:latin typeface="+mn-ea"/>
                          <a:ea typeface="+mn-ea"/>
                        </a:rPr>
                        <a:t>項目</a:t>
                      </a:r>
                      <a:endParaRPr kumimoji="1" lang="ja-JP" altLang="en-US" sz="1000" dirty="0">
                        <a:latin typeface="+mn-ea"/>
                        <a:ea typeface="+mn-ea"/>
                      </a:endParaRPr>
                    </a:p>
                  </a:txBody>
                  <a:tcPr marL="68580" marR="68580" marT="60960" marB="60960" anchor="ctr"/>
                </a:tc>
                <a:tc>
                  <a:txBody>
                    <a:bodyPr/>
                    <a:lstStyle/>
                    <a:p>
                      <a:pPr algn="ctr"/>
                      <a:r>
                        <a:rPr kumimoji="1" lang="ja-JP" altLang="en-US" sz="1000" dirty="0" smtClean="0">
                          <a:latin typeface="+mn-ea"/>
                          <a:ea typeface="+mn-ea"/>
                        </a:rPr>
                        <a:t>内容</a:t>
                      </a:r>
                      <a:endParaRPr kumimoji="1" lang="ja-JP" altLang="en-US" sz="1000" dirty="0">
                        <a:latin typeface="+mn-ea"/>
                        <a:ea typeface="+mn-ea"/>
                      </a:endParaRPr>
                    </a:p>
                  </a:txBody>
                  <a:tcPr marL="68580" marR="68580" marT="60960" marB="60960" anchor="ctr"/>
                </a:tc>
                <a:tc>
                  <a:txBody>
                    <a:bodyPr/>
                    <a:lstStyle/>
                    <a:p>
                      <a:pPr algn="ctr"/>
                      <a:r>
                        <a:rPr kumimoji="1" lang="ja-JP" altLang="en-US" sz="900" dirty="0" smtClean="0">
                          <a:latin typeface="+mn-ea"/>
                          <a:ea typeface="+mn-ea"/>
                        </a:rPr>
                        <a:t>ｽﾀｰﾄｱｯﾌﾟ</a:t>
                      </a:r>
                      <a:endParaRPr kumimoji="1" lang="en-US" altLang="ja-JP" sz="900" dirty="0" smtClean="0">
                        <a:latin typeface="+mn-ea"/>
                        <a:ea typeface="+mn-ea"/>
                      </a:endParaRPr>
                    </a:p>
                    <a:p>
                      <a:pPr algn="ctr"/>
                      <a:r>
                        <a:rPr kumimoji="1" lang="ja-JP" altLang="en-US" sz="900" dirty="0" smtClean="0">
                          <a:latin typeface="+mn-ea"/>
                          <a:ea typeface="+mn-ea"/>
                        </a:rPr>
                        <a:t>ｲﾝｽﾄﾗｸｼｮﾝ</a:t>
                      </a:r>
                      <a:endParaRPr kumimoji="1" lang="en-US" altLang="ja-JP" sz="900" dirty="0" smtClean="0">
                        <a:latin typeface="+mn-ea"/>
                        <a:ea typeface="+mn-ea"/>
                      </a:endParaRPr>
                    </a:p>
                    <a:p>
                      <a:pPr algn="ctr"/>
                      <a:r>
                        <a:rPr kumimoji="1" lang="ja-JP" altLang="en-US" sz="900" dirty="0" smtClean="0">
                          <a:latin typeface="+mn-ea"/>
                          <a:ea typeface="+mn-ea"/>
                        </a:rPr>
                        <a:t>対象頁</a:t>
                      </a:r>
                      <a:endParaRPr kumimoji="1" lang="ja-JP" altLang="en-US" sz="900" dirty="0">
                        <a:latin typeface="+mn-ea"/>
                        <a:ea typeface="+mn-ea"/>
                      </a:endParaRPr>
                    </a:p>
                  </a:txBody>
                  <a:tcPr marL="68580" marR="68580" marT="60960" marB="60960" anchor="ctr"/>
                </a:tc>
                <a:tc>
                  <a:txBody>
                    <a:bodyPr/>
                    <a:lstStyle/>
                    <a:p>
                      <a:pPr algn="ctr"/>
                      <a:r>
                        <a:rPr kumimoji="1" lang="ja-JP" altLang="en-US" sz="900" dirty="0" smtClean="0">
                          <a:latin typeface="+mn-ea"/>
                          <a:ea typeface="+mn-ea"/>
                        </a:rPr>
                        <a:t>本マニュアル対象頁</a:t>
                      </a:r>
                      <a:endParaRPr kumimoji="1" lang="ja-JP" altLang="en-US" sz="900" dirty="0">
                        <a:latin typeface="+mn-ea"/>
                        <a:ea typeface="+mn-ea"/>
                      </a:endParaRPr>
                    </a:p>
                  </a:txBody>
                  <a:tcPr marL="68580" marR="68580" marT="60960" marB="60960" anchor="ctr"/>
                </a:tc>
              </a:tr>
              <a:tr h="468000">
                <a:tc>
                  <a:txBody>
                    <a:bodyPr/>
                    <a:lstStyle/>
                    <a:p>
                      <a:pPr algn="ctr"/>
                      <a:r>
                        <a:rPr kumimoji="1" lang="en-US" altLang="ja-JP" sz="1000" dirty="0" smtClean="0">
                          <a:latin typeface="+mn-ea"/>
                          <a:ea typeface="+mn-ea"/>
                        </a:rPr>
                        <a:t>1</a:t>
                      </a:r>
                      <a:endParaRPr kumimoji="1" lang="ja-JP" altLang="en-US" sz="1000" dirty="0">
                        <a:latin typeface="+mn-ea"/>
                        <a:ea typeface="+mn-ea"/>
                      </a:endParaRPr>
                    </a:p>
                  </a:txBody>
                  <a:tcPr marL="68580" marR="68580" marT="60960" marB="60960" anchor="ctr"/>
                </a:tc>
                <a:tc>
                  <a:txBody>
                    <a:bodyPr/>
                    <a:lstStyle/>
                    <a:p>
                      <a:pPr algn="ctr"/>
                      <a:r>
                        <a:rPr kumimoji="1" lang="ja-JP" altLang="en-US" sz="1000" dirty="0" smtClean="0">
                          <a:latin typeface="+mn-ea"/>
                          <a:ea typeface="+mn-ea"/>
                        </a:rPr>
                        <a:t>準備</a:t>
                      </a:r>
                      <a:endParaRPr kumimoji="1" lang="ja-JP" altLang="en-US" sz="1000" dirty="0">
                        <a:latin typeface="+mn-ea"/>
                        <a:ea typeface="+mn-ea"/>
                      </a:endParaRPr>
                    </a:p>
                  </a:txBody>
                  <a:tcPr marL="68580" marR="68580" marT="60960" marB="60960" anchor="ctr"/>
                </a:tc>
                <a:tc>
                  <a:txBody>
                    <a:bodyPr/>
                    <a:lstStyle/>
                    <a:p>
                      <a:r>
                        <a:rPr kumimoji="1" lang="en-US" altLang="ja-JP" sz="1000" dirty="0" smtClean="0">
                          <a:latin typeface="+mn-ea"/>
                          <a:ea typeface="+mn-ea"/>
                        </a:rPr>
                        <a:t>SMP</a:t>
                      </a:r>
                      <a:r>
                        <a:rPr kumimoji="1" lang="ja-JP" altLang="en-US" sz="1000" dirty="0" smtClean="0">
                          <a:latin typeface="+mn-ea"/>
                          <a:ea typeface="+mn-ea"/>
                        </a:rPr>
                        <a:t>の基本構造</a:t>
                      </a:r>
                      <a:endParaRPr kumimoji="1" lang="ja-JP" altLang="en-US" sz="1000" dirty="0">
                        <a:latin typeface="+mn-ea"/>
                        <a:ea typeface="+mn-ea"/>
                      </a:endParaRPr>
                    </a:p>
                  </a:txBody>
                  <a:tcPr marL="68580" marR="68580" marT="60960" marB="6096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latin typeface="+mn-ea"/>
                          <a:ea typeface="+mn-ea"/>
                        </a:rPr>
                        <a:t>SMP</a:t>
                      </a:r>
                      <a:r>
                        <a:rPr kumimoji="1" lang="ja-JP" altLang="en-US" sz="1000" dirty="0" smtClean="0">
                          <a:latin typeface="+mn-ea"/>
                          <a:ea typeface="+mn-ea"/>
                        </a:rPr>
                        <a:t>の基本構造についてご説明します。</a:t>
                      </a:r>
                      <a:endParaRPr kumimoji="1" lang="en-US" altLang="ja-JP" sz="1000" dirty="0" smtClean="0">
                        <a:latin typeface="+mn-ea"/>
                        <a:ea typeface="+mn-ea"/>
                      </a:endParaRPr>
                    </a:p>
                  </a:txBody>
                  <a:tcPr marL="68580" marR="68580" marT="60960" marB="6096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latin typeface="+mn-ea"/>
                          <a:ea typeface="+mn-ea"/>
                        </a:rPr>
                        <a:t>p.3~p.6</a:t>
                      </a:r>
                      <a:endParaRPr kumimoji="1" lang="ja-JP" altLang="en-US" sz="1000" dirty="0" smtClean="0">
                        <a:latin typeface="+mn-ea"/>
                        <a:ea typeface="+mn-ea"/>
                      </a:endParaRPr>
                    </a:p>
                  </a:txBody>
                  <a:tcPr marL="68580" marR="68580" marT="60960" marB="6096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n-ea"/>
                          <a:ea typeface="+mn-ea"/>
                        </a:rPr>
                        <a:t>－</a:t>
                      </a:r>
                    </a:p>
                  </a:txBody>
                  <a:tcPr marL="68580" marR="68580" marT="60960" marB="60960" anchor="ctr"/>
                </a:tc>
              </a:tr>
              <a:tr h="468000">
                <a:tc>
                  <a:txBody>
                    <a:bodyPr/>
                    <a:lstStyle/>
                    <a:p>
                      <a:pPr algn="ctr"/>
                      <a:r>
                        <a:rPr kumimoji="1" lang="en-US" altLang="ja-JP" sz="1000" dirty="0" smtClean="0">
                          <a:latin typeface="+mn-ea"/>
                          <a:ea typeface="+mn-ea"/>
                        </a:rPr>
                        <a:t>2</a:t>
                      </a:r>
                      <a:endParaRPr kumimoji="1" lang="ja-JP" altLang="en-US" sz="1000" dirty="0">
                        <a:latin typeface="+mn-ea"/>
                        <a:ea typeface="+mn-ea"/>
                      </a:endParaRPr>
                    </a:p>
                  </a:txBody>
                  <a:tcPr marL="68580" marR="68580" marT="60960" marB="60960" anchor="ctr"/>
                </a:tc>
                <a:tc>
                  <a:txBody>
                    <a:bodyPr/>
                    <a:lstStyle/>
                    <a:p>
                      <a:pPr algn="ctr"/>
                      <a:r>
                        <a:rPr kumimoji="1" lang="ja-JP" altLang="en-US" sz="1000" smtClean="0">
                          <a:latin typeface="+mn-ea"/>
                          <a:ea typeface="+mn-ea"/>
                        </a:rPr>
                        <a:t>準備</a:t>
                      </a:r>
                      <a:endParaRPr kumimoji="1" lang="ja-JP" altLang="en-US" sz="1000" dirty="0">
                        <a:latin typeface="+mn-ea"/>
                        <a:ea typeface="+mn-ea"/>
                      </a:endParaRPr>
                    </a:p>
                  </a:txBody>
                  <a:tcPr marL="68580" marR="68580" marT="60960" marB="60960" anchor="ctr"/>
                </a:tc>
                <a:tc>
                  <a:txBody>
                    <a:bodyPr/>
                    <a:lstStyle/>
                    <a:p>
                      <a:r>
                        <a:rPr kumimoji="1" lang="ja-JP" altLang="en-US" sz="1000" dirty="0" smtClean="0">
                          <a:latin typeface="+mn-ea"/>
                          <a:ea typeface="+mn-ea"/>
                        </a:rPr>
                        <a:t>管理者アカウント作成方法</a:t>
                      </a:r>
                      <a:endParaRPr kumimoji="1" lang="ja-JP" altLang="en-US" sz="1000" dirty="0">
                        <a:latin typeface="+mn-ea"/>
                        <a:ea typeface="+mn-ea"/>
                      </a:endParaRPr>
                    </a:p>
                  </a:txBody>
                  <a:tcPr marL="68580" marR="68580" marT="60960" marB="6096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latin typeface="+mn-ea"/>
                          <a:ea typeface="+mn-ea"/>
                        </a:rPr>
                        <a:t>SMP</a:t>
                      </a:r>
                      <a:r>
                        <a:rPr kumimoji="1" lang="ja-JP" altLang="en-US" sz="1000" dirty="0" smtClean="0">
                          <a:latin typeface="+mn-ea"/>
                          <a:ea typeface="+mn-ea"/>
                        </a:rPr>
                        <a:t>にログインできる管理者情報を登録します。</a:t>
                      </a:r>
                    </a:p>
                  </a:txBody>
                  <a:tcPr marL="68580" marR="68580" marT="60960" marB="60960"/>
                </a:tc>
                <a:tc>
                  <a:txBody>
                    <a:bodyPr/>
                    <a:lstStyle/>
                    <a:p>
                      <a:pPr algn="ctr"/>
                      <a:r>
                        <a:rPr kumimoji="1" lang="en-US" altLang="ja-JP" sz="1000" dirty="0" smtClean="0">
                          <a:latin typeface="+mn-ea"/>
                          <a:ea typeface="+mn-ea"/>
                        </a:rPr>
                        <a:t>p.51~p.56</a:t>
                      </a:r>
                      <a:endParaRPr kumimoji="1" lang="ja-JP" altLang="en-US" sz="1000" dirty="0">
                        <a:latin typeface="+mn-ea"/>
                        <a:ea typeface="+mn-ea"/>
                      </a:endParaRPr>
                    </a:p>
                  </a:txBody>
                  <a:tcPr marL="68580" marR="68580" marT="60960" marB="6096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n-ea"/>
                          <a:ea typeface="+mn-ea"/>
                        </a:rPr>
                        <a:t>－</a:t>
                      </a:r>
                    </a:p>
                  </a:txBody>
                  <a:tcPr marL="68580" marR="68580" marT="60960" marB="60960" anchor="ctr"/>
                </a:tc>
              </a:tr>
              <a:tr h="468000">
                <a:tc>
                  <a:txBody>
                    <a:bodyPr/>
                    <a:lstStyle/>
                    <a:p>
                      <a:pPr algn="ctr"/>
                      <a:r>
                        <a:rPr lang="en-US" altLang="ja-JP" sz="1000" dirty="0" smtClean="0">
                          <a:latin typeface="+mn-ea"/>
                          <a:ea typeface="+mn-ea"/>
                        </a:rPr>
                        <a:t>3</a:t>
                      </a:r>
                      <a:endParaRPr lang="ja-JP" altLang="en-US" sz="1000" dirty="0">
                        <a:latin typeface="+mn-ea"/>
                        <a:ea typeface="+mn-ea"/>
                      </a:endParaRPr>
                    </a:p>
                  </a:txBody>
                  <a:tcPr marL="68580" marR="68580" marT="60960" marB="60960" anchor="ctr"/>
                </a:tc>
                <a:tc>
                  <a:txBody>
                    <a:bodyPr/>
                    <a:lstStyle/>
                    <a:p>
                      <a:pPr algn="ctr"/>
                      <a:r>
                        <a:rPr kumimoji="1" lang="ja-JP" altLang="en-US" sz="1000" smtClean="0">
                          <a:latin typeface="+mn-ea"/>
                          <a:ea typeface="+mn-ea"/>
                        </a:rPr>
                        <a:t>準備</a:t>
                      </a:r>
                      <a:endParaRPr kumimoji="1" lang="ja-JP" altLang="en-US" sz="1000" dirty="0">
                        <a:latin typeface="+mn-ea"/>
                        <a:ea typeface="+mn-ea"/>
                      </a:endParaRPr>
                    </a:p>
                  </a:txBody>
                  <a:tcPr marL="68580" marR="68580" marT="60960" marB="60960" anchor="ctr"/>
                </a:tc>
                <a:tc>
                  <a:txBody>
                    <a:bodyPr/>
                    <a:lstStyle/>
                    <a:p>
                      <a:r>
                        <a:rPr kumimoji="1" lang="ja-JP" altLang="en-US" sz="1000" dirty="0" smtClean="0">
                          <a:latin typeface="+mn-ea"/>
                          <a:ea typeface="+mn-ea"/>
                        </a:rPr>
                        <a:t>キャンペーンの登録・確認・修正</a:t>
                      </a:r>
                      <a:endParaRPr kumimoji="1" lang="ja-JP" altLang="en-US" sz="1000" dirty="0">
                        <a:latin typeface="+mn-ea"/>
                        <a:ea typeface="+mn-ea"/>
                      </a:endParaRPr>
                    </a:p>
                  </a:txBody>
                  <a:tcPr marL="68580" marR="68580" marT="60960" marB="6096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n-ea"/>
                          <a:ea typeface="+mn-ea"/>
                        </a:rPr>
                        <a:t>キャンペーン情報を登録・確認・修正します。</a:t>
                      </a:r>
                    </a:p>
                  </a:txBody>
                  <a:tcPr marL="68580" marR="68580" marT="60960" marB="60960"/>
                </a:tc>
                <a:tc>
                  <a:txBody>
                    <a:bodyPr/>
                    <a:lstStyle/>
                    <a:p>
                      <a:pPr algn="ctr"/>
                      <a:r>
                        <a:rPr kumimoji="1" lang="en-US" altLang="ja-JP" sz="1000" dirty="0" smtClean="0">
                          <a:latin typeface="+mn-ea"/>
                          <a:ea typeface="+mn-ea"/>
                        </a:rPr>
                        <a:t>p.7~p.24</a:t>
                      </a:r>
                      <a:endParaRPr kumimoji="1" lang="ja-JP" altLang="en-US" sz="1000" dirty="0">
                        <a:latin typeface="+mn-ea"/>
                        <a:ea typeface="+mn-ea"/>
                      </a:endParaRPr>
                    </a:p>
                  </a:txBody>
                  <a:tcPr marL="68580" marR="68580" marT="60960" marB="6096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n-ea"/>
                          <a:ea typeface="+mn-ea"/>
                        </a:rPr>
                        <a:t>－</a:t>
                      </a:r>
                    </a:p>
                  </a:txBody>
                  <a:tcPr marL="68580" marR="68580" marT="60960" marB="60960" anchor="ctr"/>
                </a:tc>
              </a:tr>
              <a:tr h="468000">
                <a:tc>
                  <a:txBody>
                    <a:bodyPr/>
                    <a:lstStyle/>
                    <a:p>
                      <a:pPr algn="ctr"/>
                      <a:r>
                        <a:rPr lang="en-US" altLang="ja-JP" sz="1000" dirty="0" smtClean="0">
                          <a:latin typeface="+mn-ea"/>
                          <a:ea typeface="+mn-ea"/>
                        </a:rPr>
                        <a:t>4</a:t>
                      </a:r>
                      <a:endParaRPr lang="ja-JP" altLang="en-US" sz="1000" dirty="0">
                        <a:latin typeface="+mn-ea"/>
                        <a:ea typeface="+mn-ea"/>
                      </a:endParaRPr>
                    </a:p>
                  </a:txBody>
                  <a:tcPr marL="68580" marR="68580" marT="60960" marB="60960" anchor="ctr"/>
                </a:tc>
                <a:tc>
                  <a:txBody>
                    <a:bodyPr/>
                    <a:lstStyle/>
                    <a:p>
                      <a:pPr algn="ctr"/>
                      <a:r>
                        <a:rPr kumimoji="1" lang="ja-JP" altLang="en-US" sz="1000" smtClean="0">
                          <a:latin typeface="+mn-ea"/>
                          <a:ea typeface="+mn-ea"/>
                        </a:rPr>
                        <a:t>準備</a:t>
                      </a:r>
                      <a:endParaRPr kumimoji="1" lang="ja-JP" altLang="en-US" sz="1000" dirty="0">
                        <a:latin typeface="+mn-ea"/>
                        <a:ea typeface="+mn-ea"/>
                      </a:endParaRPr>
                    </a:p>
                  </a:txBody>
                  <a:tcPr marL="68580" marR="68580" marT="60960" marB="6096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n-ea"/>
                          <a:ea typeface="+mn-ea"/>
                        </a:rPr>
                        <a:t>サブキャンペーンの登録・確認・修正</a:t>
                      </a:r>
                    </a:p>
                  </a:txBody>
                  <a:tcPr marL="68580" marR="68580" marT="60960" marB="6096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n-ea"/>
                          <a:ea typeface="+mn-ea"/>
                        </a:rPr>
                        <a:t>サブキャンペーン情報を登録・確認・修正します。</a:t>
                      </a:r>
                    </a:p>
                  </a:txBody>
                  <a:tcPr marL="68580" marR="68580" marT="60960" marB="6096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latin typeface="+mn-ea"/>
                          <a:ea typeface="+mn-ea"/>
                        </a:rPr>
                        <a:t>p.6</a:t>
                      </a:r>
                      <a:r>
                        <a:rPr kumimoji="1" lang="ja-JP" altLang="en-US" sz="1000" baseline="0" dirty="0" smtClean="0">
                          <a:latin typeface="+mn-ea"/>
                          <a:ea typeface="+mn-ea"/>
                        </a:rPr>
                        <a:t> </a:t>
                      </a:r>
                      <a:r>
                        <a:rPr kumimoji="1" lang="en-US" altLang="ja-JP" sz="1000" baseline="0" dirty="0" smtClean="0">
                          <a:latin typeface="+mn-ea"/>
                          <a:ea typeface="+mn-ea"/>
                        </a:rPr>
                        <a:t>, </a:t>
                      </a:r>
                      <a:r>
                        <a:rPr kumimoji="1" lang="en-US" altLang="ja-JP" sz="1000" dirty="0" smtClean="0">
                          <a:latin typeface="+mn-ea"/>
                          <a:ea typeface="+mn-ea"/>
                        </a:rPr>
                        <a:t>p.15</a:t>
                      </a:r>
                      <a:endParaRPr kumimoji="1" lang="ja-JP" altLang="en-US" sz="1000" dirty="0" smtClean="0">
                        <a:latin typeface="+mn-ea"/>
                        <a:ea typeface="+mn-ea"/>
                      </a:endParaRPr>
                    </a:p>
                  </a:txBody>
                  <a:tcPr marL="68580" marR="68580" marT="60960" marB="6096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n-ea"/>
                          <a:ea typeface="+mn-ea"/>
                        </a:rPr>
                        <a:t>－</a:t>
                      </a:r>
                    </a:p>
                  </a:txBody>
                  <a:tcPr marL="68580" marR="68580" marT="60960" marB="60960" anchor="ctr"/>
                </a:tc>
              </a:tr>
              <a:tr h="468000">
                <a:tc>
                  <a:txBody>
                    <a:bodyPr/>
                    <a:lstStyle/>
                    <a:p>
                      <a:pPr algn="ctr"/>
                      <a:r>
                        <a:rPr lang="en-US" altLang="ja-JP" sz="1000" dirty="0" smtClean="0">
                          <a:latin typeface="+mn-ea"/>
                          <a:ea typeface="+mn-ea"/>
                        </a:rPr>
                        <a:t>5</a:t>
                      </a:r>
                      <a:endParaRPr lang="ja-JP" altLang="en-US" sz="1000" dirty="0">
                        <a:latin typeface="+mn-ea"/>
                        <a:ea typeface="+mn-ea"/>
                      </a:endParaRPr>
                    </a:p>
                  </a:txBody>
                  <a:tcPr marL="68580" marR="68580" marT="60960" marB="60960" anchor="ctr"/>
                </a:tc>
                <a:tc>
                  <a:txBody>
                    <a:bodyPr/>
                    <a:lstStyle/>
                    <a:p>
                      <a:pPr algn="ctr"/>
                      <a:r>
                        <a:rPr kumimoji="1" lang="ja-JP" altLang="en-US" sz="1000" smtClean="0">
                          <a:latin typeface="+mn-ea"/>
                          <a:ea typeface="+mn-ea"/>
                        </a:rPr>
                        <a:t>準備</a:t>
                      </a:r>
                      <a:endParaRPr kumimoji="1" lang="ja-JP" altLang="en-US" sz="1000" dirty="0">
                        <a:latin typeface="+mn-ea"/>
                        <a:ea typeface="+mn-ea"/>
                      </a:endParaRPr>
                    </a:p>
                  </a:txBody>
                  <a:tcPr marL="68580" marR="68580" marT="60960" marB="6096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n-ea"/>
                          <a:ea typeface="+mn-ea"/>
                        </a:rPr>
                        <a:t>リード基本項目の作成・修正</a:t>
                      </a:r>
                    </a:p>
                  </a:txBody>
                  <a:tcPr marL="68580" marR="68580" marT="60960" marB="6096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n-ea"/>
                          <a:ea typeface="+mn-ea"/>
                        </a:rPr>
                        <a:t>リード項目を新規作成・修正します。</a:t>
                      </a:r>
                    </a:p>
                  </a:txBody>
                  <a:tcPr marL="68580" marR="68580" marT="60960" marB="6096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latin typeface="+mn-ea"/>
                          <a:ea typeface="+mn-ea"/>
                        </a:rPr>
                        <a:t>p.10~p.12</a:t>
                      </a:r>
                      <a:endParaRPr kumimoji="1" lang="ja-JP" altLang="en-US" sz="1000" dirty="0" smtClean="0">
                        <a:latin typeface="+mn-ea"/>
                        <a:ea typeface="+mn-ea"/>
                      </a:endParaRPr>
                    </a:p>
                  </a:txBody>
                  <a:tcPr marL="68580" marR="68580" marT="60960" marB="6096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n-ea"/>
                          <a:ea typeface="+mn-ea"/>
                        </a:rPr>
                        <a:t>－</a:t>
                      </a:r>
                    </a:p>
                  </a:txBody>
                  <a:tcPr marL="68580" marR="68580" marT="60960" marB="60960" anchor="ctr"/>
                </a:tc>
              </a:tr>
              <a:tr h="468000">
                <a:tc>
                  <a:txBody>
                    <a:bodyPr/>
                    <a:lstStyle/>
                    <a:p>
                      <a:pPr algn="ctr"/>
                      <a:r>
                        <a:rPr lang="en-US" altLang="ja-JP" sz="1000" dirty="0" smtClean="0">
                          <a:latin typeface="+mn-ea"/>
                          <a:ea typeface="+mn-ea"/>
                        </a:rPr>
                        <a:t>6</a:t>
                      </a:r>
                      <a:endParaRPr lang="ja-JP" altLang="en-US" sz="1000" dirty="0">
                        <a:latin typeface="+mn-ea"/>
                        <a:ea typeface="+mn-ea"/>
                      </a:endParaRPr>
                    </a:p>
                  </a:txBody>
                  <a:tcPr marL="68580" marR="68580" marT="60960" marB="60960" anchor="ctr"/>
                </a:tc>
                <a:tc>
                  <a:txBody>
                    <a:bodyPr/>
                    <a:lstStyle/>
                    <a:p>
                      <a:pPr algn="ctr"/>
                      <a:r>
                        <a:rPr kumimoji="1" lang="ja-JP" altLang="en-US" sz="1000" smtClean="0">
                          <a:latin typeface="+mn-ea"/>
                          <a:ea typeface="+mn-ea"/>
                        </a:rPr>
                        <a:t>準備</a:t>
                      </a:r>
                      <a:endParaRPr kumimoji="1" lang="ja-JP" altLang="en-US" sz="1000" dirty="0">
                        <a:latin typeface="+mn-ea"/>
                        <a:ea typeface="+mn-ea"/>
                      </a:endParaRPr>
                    </a:p>
                  </a:txBody>
                  <a:tcPr marL="68580" marR="68580" marT="60960" marB="6096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n-ea"/>
                          <a:ea typeface="+mn-ea"/>
                        </a:rPr>
                        <a:t>リード情報の確認・修正</a:t>
                      </a:r>
                    </a:p>
                  </a:txBody>
                  <a:tcPr marL="68580" marR="68580" marT="60960" marB="6096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n-ea"/>
                          <a:ea typeface="+mn-ea"/>
                        </a:rPr>
                        <a:t>リード情報を確認・修正します。</a:t>
                      </a:r>
                    </a:p>
                  </a:txBody>
                  <a:tcPr marL="68580" marR="68580" marT="60960" marB="60960"/>
                </a:tc>
                <a:tc>
                  <a:txBody>
                    <a:bodyPr/>
                    <a:lstStyle/>
                    <a:p>
                      <a:pPr algn="ctr"/>
                      <a:r>
                        <a:rPr kumimoji="1" lang="en-US" altLang="ja-JP" sz="1000" dirty="0" smtClean="0">
                          <a:latin typeface="+mn-ea"/>
                          <a:ea typeface="+mn-ea"/>
                        </a:rPr>
                        <a:t>p.23</a:t>
                      </a:r>
                      <a:r>
                        <a:rPr kumimoji="1" lang="ja-JP" altLang="en-US" sz="1000" baseline="0" dirty="0" smtClean="0">
                          <a:latin typeface="+mn-ea"/>
                          <a:ea typeface="+mn-ea"/>
                        </a:rPr>
                        <a:t> </a:t>
                      </a:r>
                      <a:r>
                        <a:rPr kumimoji="1" lang="en-US" altLang="ja-JP" sz="1000" baseline="0" dirty="0" smtClean="0">
                          <a:latin typeface="+mn-ea"/>
                          <a:ea typeface="+mn-ea"/>
                        </a:rPr>
                        <a:t>, p.26~p.30</a:t>
                      </a:r>
                      <a:endParaRPr kumimoji="1" lang="ja-JP" altLang="en-US" sz="1000" dirty="0">
                        <a:latin typeface="+mn-ea"/>
                        <a:ea typeface="+mn-ea"/>
                      </a:endParaRPr>
                    </a:p>
                  </a:txBody>
                  <a:tcPr marL="68580" marR="68580" marT="60960" marB="6096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n-ea"/>
                          <a:ea typeface="+mn-ea"/>
                        </a:rPr>
                        <a:t>－</a:t>
                      </a:r>
                    </a:p>
                  </a:txBody>
                  <a:tcPr marL="68580" marR="68580" marT="60960" marB="60960" anchor="ctr"/>
                </a:tc>
              </a:tr>
              <a:tr h="468000">
                <a:tc>
                  <a:txBody>
                    <a:bodyPr/>
                    <a:lstStyle/>
                    <a:p>
                      <a:pPr algn="ctr"/>
                      <a:r>
                        <a:rPr lang="en-US" altLang="ja-JP" sz="1000" dirty="0" smtClean="0">
                          <a:latin typeface="+mn-ea"/>
                          <a:ea typeface="+mn-ea"/>
                        </a:rPr>
                        <a:t>7</a:t>
                      </a:r>
                      <a:endParaRPr lang="ja-JP" altLang="en-US" sz="1000" dirty="0">
                        <a:latin typeface="+mn-ea"/>
                        <a:ea typeface="+mn-ea"/>
                      </a:endParaRPr>
                    </a:p>
                  </a:txBody>
                  <a:tcPr marL="68580" marR="68580" marT="60960" marB="60960" anchor="ctr"/>
                </a:tc>
                <a:tc>
                  <a:txBody>
                    <a:bodyPr/>
                    <a:lstStyle/>
                    <a:p>
                      <a:pPr algn="ctr"/>
                      <a:r>
                        <a:rPr kumimoji="1" lang="ja-JP" altLang="en-US" sz="1000" smtClean="0">
                          <a:latin typeface="+mn-ea"/>
                          <a:ea typeface="+mn-ea"/>
                        </a:rPr>
                        <a:t>準備</a:t>
                      </a:r>
                      <a:endParaRPr kumimoji="1" lang="ja-JP" altLang="en-US" sz="1000" dirty="0">
                        <a:latin typeface="+mn-ea"/>
                        <a:ea typeface="+mn-ea"/>
                      </a:endParaRPr>
                    </a:p>
                  </a:txBody>
                  <a:tcPr marL="68580" marR="68580" marT="60960" marB="60960" anchor="ctr"/>
                </a:tc>
                <a:tc>
                  <a:txBody>
                    <a:bodyPr/>
                    <a:lstStyle/>
                    <a:p>
                      <a:r>
                        <a:rPr lang="ja-JP" altLang="en-US" sz="1000" dirty="0" smtClean="0">
                          <a:latin typeface="+mn-ea"/>
                          <a:ea typeface="+mn-ea"/>
                        </a:rPr>
                        <a:t>リード情報の検索方法（簡易・詳細・複合検索）</a:t>
                      </a:r>
                      <a:endParaRPr lang="ja-JP" altLang="en-US" sz="1000" dirty="0">
                        <a:latin typeface="+mn-ea"/>
                        <a:ea typeface="+mn-ea"/>
                      </a:endParaRPr>
                    </a:p>
                  </a:txBody>
                  <a:tcPr marL="68580" marR="68580" marT="60960" marB="6096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n-ea"/>
                          <a:ea typeface="+mn-ea"/>
                        </a:rPr>
                        <a:t>リード情報を検索し、検索条件を作成します。</a:t>
                      </a:r>
                    </a:p>
                  </a:txBody>
                  <a:tcPr marL="68580" marR="68580" marT="60960" marB="6096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latin typeface="+mn-ea"/>
                          <a:ea typeface="+mn-ea"/>
                        </a:rPr>
                        <a:t>p.26~p.28</a:t>
                      </a:r>
                      <a:endParaRPr kumimoji="1" lang="ja-JP" altLang="en-US" sz="1000" dirty="0" smtClean="0">
                        <a:latin typeface="+mn-ea"/>
                        <a:ea typeface="+mn-ea"/>
                      </a:endParaRPr>
                    </a:p>
                  </a:txBody>
                  <a:tcPr marL="68580" marR="68580" marT="60960" marB="6096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latin typeface="+mn-ea"/>
                          <a:ea typeface="+mn-ea"/>
                        </a:rPr>
                        <a:t>p.6</a:t>
                      </a:r>
                      <a:endParaRPr kumimoji="1" lang="ja-JP" altLang="en-US" sz="1000" dirty="0" smtClean="0">
                        <a:latin typeface="+mn-ea"/>
                        <a:ea typeface="+mn-ea"/>
                      </a:endParaRPr>
                    </a:p>
                  </a:txBody>
                  <a:tcPr marL="68580" marR="68580" marT="60960" marB="60960" anchor="ctr"/>
                </a:tc>
              </a:tr>
              <a:tr h="468000">
                <a:tc>
                  <a:txBody>
                    <a:bodyPr/>
                    <a:lstStyle/>
                    <a:p>
                      <a:pPr algn="ctr"/>
                      <a:r>
                        <a:rPr lang="en-US" altLang="ja-JP" sz="1000" dirty="0" smtClean="0">
                          <a:latin typeface="+mn-ea"/>
                          <a:ea typeface="+mn-ea"/>
                        </a:rPr>
                        <a:t>8</a:t>
                      </a:r>
                      <a:endParaRPr lang="ja-JP" altLang="en-US" sz="1000" dirty="0">
                        <a:latin typeface="+mn-ea"/>
                        <a:ea typeface="+mn-ea"/>
                      </a:endParaRPr>
                    </a:p>
                  </a:txBody>
                  <a:tcPr marL="68580" marR="68580" marT="60960" marB="60960" anchor="ctr"/>
                </a:tc>
                <a:tc>
                  <a:txBody>
                    <a:bodyPr/>
                    <a:lstStyle/>
                    <a:p>
                      <a:pPr algn="ctr"/>
                      <a:r>
                        <a:rPr kumimoji="1" lang="ja-JP" altLang="en-US" sz="1000" dirty="0" smtClean="0">
                          <a:latin typeface="+mn-ea"/>
                          <a:ea typeface="+mn-ea"/>
                        </a:rPr>
                        <a:t>準備</a:t>
                      </a:r>
                      <a:endParaRPr kumimoji="1" lang="ja-JP" altLang="en-US" sz="1000" dirty="0">
                        <a:latin typeface="+mn-ea"/>
                        <a:ea typeface="+mn-ea"/>
                      </a:endParaRPr>
                    </a:p>
                  </a:txBody>
                  <a:tcPr marL="68580" marR="68580" marT="60960" marB="6096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n-ea"/>
                          <a:ea typeface="+mn-ea"/>
                        </a:rPr>
                        <a:t>メール文面の作成・修正</a:t>
                      </a:r>
                    </a:p>
                  </a:txBody>
                  <a:tcPr marL="68580" marR="68580" marT="60960" marB="6096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n-ea"/>
                          <a:ea typeface="+mn-ea"/>
                        </a:rPr>
                        <a:t>メールテンプレートを作成・変更します。</a:t>
                      </a:r>
                    </a:p>
                  </a:txBody>
                  <a:tcPr marL="68580" marR="68580" marT="60960" marB="60960"/>
                </a:tc>
                <a:tc>
                  <a:txBody>
                    <a:bodyPr/>
                    <a:lstStyle/>
                    <a:p>
                      <a:pPr algn="ctr"/>
                      <a:r>
                        <a:rPr kumimoji="1" lang="en-US" altLang="ja-JP" sz="1000" dirty="0" smtClean="0">
                          <a:latin typeface="+mn-ea"/>
                          <a:ea typeface="+mn-ea"/>
                        </a:rPr>
                        <a:t>p.39</a:t>
                      </a:r>
                      <a:r>
                        <a:rPr kumimoji="1" lang="ja-JP" altLang="en-US" sz="1000" dirty="0" smtClean="0">
                          <a:latin typeface="+mn-ea"/>
                          <a:ea typeface="+mn-ea"/>
                        </a:rPr>
                        <a:t>～</a:t>
                      </a:r>
                      <a:r>
                        <a:rPr kumimoji="1" lang="en-US" altLang="ja-JP" sz="1000" dirty="0" smtClean="0">
                          <a:latin typeface="+mn-ea"/>
                          <a:ea typeface="+mn-ea"/>
                        </a:rPr>
                        <a:t>42</a:t>
                      </a:r>
                      <a:endParaRPr kumimoji="1" lang="ja-JP" altLang="en-US" sz="1000" dirty="0">
                        <a:latin typeface="+mn-ea"/>
                        <a:ea typeface="+mn-ea"/>
                      </a:endParaRPr>
                    </a:p>
                  </a:txBody>
                  <a:tcPr marL="68580" marR="68580" marT="60960" marB="6096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latin typeface="+mn-ea"/>
                          <a:ea typeface="+mn-ea"/>
                        </a:rPr>
                        <a:t>p.5</a:t>
                      </a:r>
                      <a:endParaRPr kumimoji="1" lang="ja-JP" altLang="en-US" sz="1000" dirty="0" smtClean="0">
                        <a:latin typeface="+mn-ea"/>
                        <a:ea typeface="+mn-ea"/>
                      </a:endParaRPr>
                    </a:p>
                  </a:txBody>
                  <a:tcPr marL="68580" marR="68580" marT="60960" marB="60960" anchor="ctr"/>
                </a:tc>
              </a:tr>
              <a:tr h="468000">
                <a:tc>
                  <a:txBody>
                    <a:bodyPr/>
                    <a:lstStyle/>
                    <a:p>
                      <a:pPr algn="ctr"/>
                      <a:r>
                        <a:rPr lang="en-US" altLang="ja-JP" sz="1000" dirty="0" smtClean="0">
                          <a:latin typeface="+mn-ea"/>
                          <a:ea typeface="+mn-ea"/>
                        </a:rPr>
                        <a:t>9</a:t>
                      </a:r>
                      <a:endParaRPr lang="ja-JP" altLang="en-US" sz="1000" dirty="0">
                        <a:latin typeface="+mn-ea"/>
                        <a:ea typeface="+mn-ea"/>
                      </a:endParaRPr>
                    </a:p>
                  </a:txBody>
                  <a:tcPr marL="68580" marR="68580" marT="60960" marB="60960" anchor="ctr"/>
                </a:tc>
                <a:tc>
                  <a:txBody>
                    <a:bodyPr/>
                    <a:lstStyle/>
                    <a:p>
                      <a:pPr algn="ctr"/>
                      <a:r>
                        <a:rPr kumimoji="1" lang="ja-JP" altLang="en-US" sz="1000" dirty="0" smtClean="0">
                          <a:latin typeface="+mn-ea"/>
                          <a:ea typeface="+mn-ea"/>
                        </a:rPr>
                        <a:t>準備</a:t>
                      </a:r>
                      <a:endParaRPr kumimoji="1" lang="ja-JP" altLang="en-US" sz="1000" dirty="0">
                        <a:latin typeface="+mn-ea"/>
                        <a:ea typeface="+mn-ea"/>
                      </a:endParaRPr>
                    </a:p>
                  </a:txBody>
                  <a:tcPr marL="68580" marR="68580" marT="60960" marB="6096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n-ea"/>
                          <a:ea typeface="+mn-ea"/>
                        </a:rPr>
                        <a:t>マイページ表示内容の確認・設定</a:t>
                      </a:r>
                    </a:p>
                  </a:txBody>
                  <a:tcPr marL="68580" marR="68580" marT="60960" marB="6096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n-ea"/>
                          <a:ea typeface="+mn-ea"/>
                        </a:rPr>
                        <a:t>マイページの表示内容を確認・設定します。</a:t>
                      </a:r>
                    </a:p>
                  </a:txBody>
                  <a:tcPr marL="68580" marR="68580" marT="60960" marB="60960"/>
                </a:tc>
                <a:tc>
                  <a:txBody>
                    <a:bodyPr/>
                    <a:lstStyle/>
                    <a:p>
                      <a:pPr algn="ctr"/>
                      <a:r>
                        <a:rPr kumimoji="1" lang="en-US" altLang="ja-JP" sz="1000" dirty="0" smtClean="0">
                          <a:latin typeface="+mn-ea"/>
                          <a:ea typeface="+mn-ea"/>
                        </a:rPr>
                        <a:t>p.48</a:t>
                      </a:r>
                      <a:endParaRPr kumimoji="1" lang="ja-JP" altLang="en-US" sz="1000" dirty="0">
                        <a:latin typeface="+mn-ea"/>
                        <a:ea typeface="+mn-ea"/>
                      </a:endParaRPr>
                    </a:p>
                  </a:txBody>
                  <a:tcPr marL="68580" marR="68580" marT="60960" marB="60960" anchor="ctr"/>
                </a:tc>
                <a:tc>
                  <a:txBody>
                    <a:bodyPr/>
                    <a:lstStyle/>
                    <a:p>
                      <a:pPr algn="ctr"/>
                      <a:r>
                        <a:rPr kumimoji="1" lang="ja-JP" altLang="en-US" sz="1000" dirty="0" smtClean="0">
                          <a:latin typeface="+mn-ea"/>
                          <a:ea typeface="+mn-ea"/>
                        </a:rPr>
                        <a:t>－</a:t>
                      </a:r>
                      <a:endParaRPr kumimoji="1" lang="ja-JP" altLang="en-US" sz="1000" dirty="0">
                        <a:latin typeface="+mn-ea"/>
                        <a:ea typeface="+mn-ea"/>
                      </a:endParaRPr>
                    </a:p>
                  </a:txBody>
                  <a:tcPr marL="68580" marR="68580" marT="60960" marB="60960" anchor="ctr"/>
                </a:tc>
              </a:tr>
              <a:tr h="468000">
                <a:tc>
                  <a:txBody>
                    <a:bodyPr/>
                    <a:lstStyle/>
                    <a:p>
                      <a:pPr algn="ctr"/>
                      <a:r>
                        <a:rPr lang="en-US" altLang="ja-JP" sz="1000" dirty="0" smtClean="0">
                          <a:latin typeface="+mn-ea"/>
                          <a:ea typeface="+mn-ea"/>
                        </a:rPr>
                        <a:t>10</a:t>
                      </a:r>
                      <a:endParaRPr lang="ja-JP" altLang="en-US" sz="1000" dirty="0">
                        <a:latin typeface="+mn-ea"/>
                        <a:ea typeface="+mn-ea"/>
                      </a:endParaRPr>
                    </a:p>
                  </a:txBody>
                  <a:tcPr marL="68580" marR="68580" marT="60960" marB="60960" anchor="ctr"/>
                </a:tc>
                <a:tc>
                  <a:txBody>
                    <a:bodyPr/>
                    <a:lstStyle/>
                    <a:p>
                      <a:pPr algn="ctr"/>
                      <a:r>
                        <a:rPr kumimoji="1" lang="ja-JP" altLang="en-US" sz="1000" dirty="0" smtClean="0">
                          <a:latin typeface="+mn-ea"/>
                          <a:ea typeface="+mn-ea"/>
                        </a:rPr>
                        <a:t>公開時</a:t>
                      </a:r>
                      <a:endParaRPr kumimoji="1" lang="ja-JP" altLang="en-US" sz="1000" dirty="0">
                        <a:latin typeface="+mn-ea"/>
                        <a:ea typeface="+mn-ea"/>
                      </a:endParaRPr>
                    </a:p>
                  </a:txBody>
                  <a:tcPr marL="68580" marR="68580" marT="60960" marB="6096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n-ea"/>
                          <a:ea typeface="+mn-ea"/>
                        </a:rPr>
                        <a:t>申込者の代理申込み／キャンセル</a:t>
                      </a:r>
                    </a:p>
                  </a:txBody>
                  <a:tcPr marL="68580" marR="68580" marT="60960" marB="6096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n-ea"/>
                          <a:ea typeface="+mn-ea"/>
                        </a:rPr>
                        <a:t>担当者が申込者に成り代わって代理申込み・キャンセルを実施します。</a:t>
                      </a:r>
                    </a:p>
                  </a:txBody>
                  <a:tcPr marL="68580" marR="68580" marT="60960" marB="6096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latin typeface="+mn-ea"/>
                          <a:ea typeface="+mn-ea"/>
                        </a:rPr>
                        <a:t>p.32</a:t>
                      </a:r>
                      <a:r>
                        <a:rPr kumimoji="1" lang="en-US" altLang="ja-JP" sz="1000" baseline="0" dirty="0" smtClean="0">
                          <a:latin typeface="+mn-ea"/>
                          <a:ea typeface="+mn-ea"/>
                        </a:rPr>
                        <a:t>~p.33</a:t>
                      </a:r>
                    </a:p>
                  </a:txBody>
                  <a:tcPr marL="68580" marR="68580" marT="60960" marB="6096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n-ea"/>
                          <a:ea typeface="+mn-ea"/>
                        </a:rPr>
                        <a:t>－</a:t>
                      </a:r>
                    </a:p>
                  </a:txBody>
                  <a:tcPr marL="68580" marR="68580" marT="60960" marB="60960" anchor="ctr"/>
                </a:tc>
              </a:tr>
              <a:tr h="468000">
                <a:tc>
                  <a:txBody>
                    <a:bodyPr/>
                    <a:lstStyle/>
                    <a:p>
                      <a:pPr algn="ctr"/>
                      <a:r>
                        <a:rPr lang="en-US" altLang="ja-JP" sz="1000" dirty="0" smtClean="0">
                          <a:latin typeface="+mn-ea"/>
                          <a:ea typeface="+mn-ea"/>
                        </a:rPr>
                        <a:t>11</a:t>
                      </a:r>
                      <a:endParaRPr lang="ja-JP" altLang="en-US" sz="1000" dirty="0">
                        <a:latin typeface="+mn-ea"/>
                        <a:ea typeface="+mn-ea"/>
                      </a:endParaRPr>
                    </a:p>
                  </a:txBody>
                  <a:tcPr marL="68580" marR="68580" marT="60960" marB="60960" anchor="ctr"/>
                </a:tc>
                <a:tc>
                  <a:txBody>
                    <a:bodyPr/>
                    <a:lstStyle/>
                    <a:p>
                      <a:pPr algn="ctr"/>
                      <a:r>
                        <a:rPr lang="ja-JP" altLang="en-US" sz="1000" dirty="0" smtClean="0">
                          <a:latin typeface="+mn-ea"/>
                          <a:ea typeface="+mn-ea"/>
                        </a:rPr>
                        <a:t>運用</a:t>
                      </a:r>
                      <a:endParaRPr lang="en-US" altLang="ja-JP" sz="1000" dirty="0" smtClean="0">
                        <a:latin typeface="+mn-ea"/>
                        <a:ea typeface="+mn-ea"/>
                      </a:endParaRPr>
                    </a:p>
                  </a:txBody>
                  <a:tcPr marL="68580" marR="68580" marT="60960" marB="60960" anchor="ctr"/>
                </a:tc>
                <a:tc>
                  <a:txBody>
                    <a:bodyPr/>
                    <a:lstStyle/>
                    <a:p>
                      <a:r>
                        <a:rPr lang="en-US" altLang="ja-JP" sz="1000" dirty="0" smtClean="0">
                          <a:latin typeface="+mn-ea"/>
                          <a:ea typeface="+mn-ea"/>
                        </a:rPr>
                        <a:t>CSV</a:t>
                      </a:r>
                      <a:r>
                        <a:rPr lang="ja-JP" altLang="en-US" sz="1000" dirty="0" smtClean="0">
                          <a:latin typeface="+mn-ea"/>
                          <a:ea typeface="+mn-ea"/>
                        </a:rPr>
                        <a:t>一括登録</a:t>
                      </a:r>
                      <a:endParaRPr lang="en-US" altLang="ja-JP" sz="1000" dirty="0" smtClean="0">
                        <a:latin typeface="+mn-ea"/>
                        <a:ea typeface="+mn-ea"/>
                      </a:endParaRPr>
                    </a:p>
                  </a:txBody>
                  <a:tcPr marL="68580" marR="68580" marT="60960" marB="60960"/>
                </a:tc>
                <a:tc>
                  <a:txBody>
                    <a:bodyPr/>
                    <a:lstStyle/>
                    <a:p>
                      <a:r>
                        <a:rPr lang="ja-JP" altLang="en-US" sz="1000" dirty="0" smtClean="0">
                          <a:latin typeface="+mn-ea"/>
                          <a:ea typeface="+mn-ea"/>
                        </a:rPr>
                        <a:t>申込者情報</a:t>
                      </a:r>
                      <a:r>
                        <a:rPr lang="en-US" altLang="ja-JP" sz="1000" dirty="0" smtClean="0">
                          <a:latin typeface="+mn-ea"/>
                          <a:ea typeface="+mn-ea"/>
                        </a:rPr>
                        <a:t>CSV</a:t>
                      </a:r>
                      <a:r>
                        <a:rPr lang="ja-JP" altLang="en-US" sz="1000" dirty="0" smtClean="0">
                          <a:latin typeface="+mn-ea"/>
                          <a:ea typeface="+mn-ea"/>
                        </a:rPr>
                        <a:t>ファイルを一括ダウンロードし、内容を加えて一括アップロードします。</a:t>
                      </a:r>
                      <a:endParaRPr lang="ja-JP" altLang="en-US" sz="1000" dirty="0">
                        <a:latin typeface="+mn-ea"/>
                        <a:ea typeface="+mn-ea"/>
                      </a:endParaRPr>
                    </a:p>
                  </a:txBody>
                  <a:tcPr marL="68580" marR="68580" marT="60960" marB="6096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latin typeface="+mn-ea"/>
                          <a:ea typeface="+mn-ea"/>
                        </a:rPr>
                        <a:t>p.34~p.38</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latin typeface="+mn-ea"/>
                          <a:ea typeface="+mn-ea"/>
                        </a:rPr>
                        <a:t>p.32 , p.59</a:t>
                      </a:r>
                      <a:endParaRPr kumimoji="1" lang="ja-JP" altLang="en-US" sz="1000" dirty="0" smtClean="0">
                        <a:latin typeface="+mn-ea"/>
                        <a:ea typeface="+mn-ea"/>
                      </a:endParaRPr>
                    </a:p>
                  </a:txBody>
                  <a:tcPr marL="68580" marR="68580" marT="60960" marB="6096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n-ea"/>
                          <a:ea typeface="+mn-ea"/>
                        </a:rPr>
                        <a:t>－</a:t>
                      </a:r>
                    </a:p>
                  </a:txBody>
                  <a:tcPr marL="68580" marR="68580" marT="60960" marB="60960" anchor="ctr"/>
                </a:tc>
              </a:tr>
              <a:tr h="468000">
                <a:tc>
                  <a:txBody>
                    <a:bodyPr/>
                    <a:lstStyle/>
                    <a:p>
                      <a:pPr algn="ctr"/>
                      <a:r>
                        <a:rPr lang="en-US" altLang="ja-JP" sz="1000" dirty="0" smtClean="0">
                          <a:latin typeface="+mn-ea"/>
                          <a:ea typeface="+mn-ea"/>
                        </a:rPr>
                        <a:t>12</a:t>
                      </a:r>
                      <a:endParaRPr lang="ja-JP" altLang="en-US" sz="1000" dirty="0">
                        <a:latin typeface="+mn-ea"/>
                        <a:ea typeface="+mn-ea"/>
                      </a:endParaRPr>
                    </a:p>
                  </a:txBody>
                  <a:tcPr marL="68580" marR="68580" marT="60960" marB="6096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n-ea"/>
                          <a:ea typeface="+mn-ea"/>
                        </a:rPr>
                        <a:t>運用</a:t>
                      </a:r>
                    </a:p>
                  </a:txBody>
                  <a:tcPr marL="68580" marR="68580" marT="60960" marB="60960" anchor="ctr"/>
                </a:tc>
                <a:tc>
                  <a:txBody>
                    <a:bodyPr/>
                    <a:lstStyle/>
                    <a:p>
                      <a:r>
                        <a:rPr kumimoji="1" lang="ja-JP" altLang="en-US" sz="1000" dirty="0" smtClean="0">
                          <a:latin typeface="+mn-ea"/>
                          <a:ea typeface="+mn-ea"/>
                        </a:rPr>
                        <a:t>メール送信</a:t>
                      </a:r>
                    </a:p>
                  </a:txBody>
                  <a:tcPr marL="86061" marR="86061" marT="43031" marB="43031"/>
                </a:tc>
                <a:tc>
                  <a:txBody>
                    <a:bodyPr/>
                    <a:lstStyle/>
                    <a:p>
                      <a:r>
                        <a:rPr kumimoji="1" lang="ja-JP" altLang="en-US" sz="1000" dirty="0" smtClean="0">
                          <a:latin typeface="+mn-ea"/>
                          <a:ea typeface="+mn-ea"/>
                        </a:rPr>
                        <a:t>メールを一括配信します。</a:t>
                      </a:r>
                      <a:endParaRPr kumimoji="1" lang="ja-JP" altLang="en-US" sz="1000" dirty="0">
                        <a:latin typeface="+mn-ea"/>
                        <a:ea typeface="+mn-ea"/>
                      </a:endParaRPr>
                    </a:p>
                  </a:txBody>
                  <a:tcPr marL="68580" marR="68580" marT="60960" marB="6096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latin typeface="+mn-ea"/>
                          <a:ea typeface="+mn-ea"/>
                        </a:rPr>
                        <a:t>p.39~p.45</a:t>
                      </a:r>
                      <a:endParaRPr kumimoji="1" lang="ja-JP" altLang="en-US" sz="1000" dirty="0" smtClean="0">
                        <a:latin typeface="+mn-ea"/>
                        <a:ea typeface="+mn-ea"/>
                      </a:endParaRPr>
                    </a:p>
                  </a:txBody>
                  <a:tcPr marL="68580" marR="68580" marT="60960" marB="6096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n-ea"/>
                          <a:ea typeface="+mn-ea"/>
                        </a:rPr>
                        <a:t>－</a:t>
                      </a:r>
                    </a:p>
                  </a:txBody>
                  <a:tcPr marL="68580" marR="68580" marT="60960" marB="60960" anchor="ctr"/>
                </a:tc>
              </a:tr>
              <a:tr h="468000">
                <a:tc>
                  <a:txBody>
                    <a:bodyPr/>
                    <a:lstStyle/>
                    <a:p>
                      <a:pPr algn="ctr"/>
                      <a:r>
                        <a:rPr lang="en-US" altLang="ja-JP" sz="1000" dirty="0" smtClean="0">
                          <a:latin typeface="+mn-ea"/>
                          <a:ea typeface="+mn-ea"/>
                        </a:rPr>
                        <a:t>13</a:t>
                      </a:r>
                      <a:endParaRPr lang="ja-JP" altLang="en-US" sz="1000" dirty="0">
                        <a:latin typeface="+mn-ea"/>
                        <a:ea typeface="+mn-ea"/>
                      </a:endParaRPr>
                    </a:p>
                  </a:txBody>
                  <a:tcPr marL="68580" marR="68580" marT="60960" marB="60960" anchor="ctr"/>
                </a:tc>
                <a:tc>
                  <a:txBody>
                    <a:bodyPr/>
                    <a:lstStyle/>
                    <a:p>
                      <a:pPr marL="0" indent="0" algn="ctr">
                        <a:buFont typeface="+mj-lt"/>
                        <a:buNone/>
                      </a:pPr>
                      <a:r>
                        <a:rPr lang="ja-JP" altLang="en-US" sz="1000" dirty="0" smtClean="0">
                          <a:latin typeface="+mn-ea"/>
                          <a:ea typeface="+mn-ea"/>
                        </a:rPr>
                        <a:t>当日</a:t>
                      </a:r>
                      <a:endParaRPr lang="en-US" altLang="ja-JP" sz="1000" dirty="0" smtClean="0">
                        <a:latin typeface="+mn-ea"/>
                        <a:ea typeface="+mn-ea"/>
                      </a:endParaRPr>
                    </a:p>
                    <a:p>
                      <a:pPr marL="0" indent="0" algn="ctr">
                        <a:buFont typeface="+mj-lt"/>
                        <a:buNone/>
                      </a:pPr>
                      <a:r>
                        <a:rPr lang="ja-JP" altLang="en-US" sz="1000" dirty="0" smtClean="0">
                          <a:latin typeface="+mn-ea"/>
                          <a:ea typeface="+mn-ea"/>
                        </a:rPr>
                        <a:t>対応</a:t>
                      </a:r>
                      <a:endParaRPr lang="ja-JP" altLang="en-US" sz="1000" dirty="0">
                        <a:latin typeface="+mn-ea"/>
                        <a:ea typeface="+mn-ea"/>
                      </a:endParaRPr>
                    </a:p>
                  </a:txBody>
                  <a:tcPr marL="86061" marR="86061" marT="43031" marB="43031"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smtClean="0">
                          <a:latin typeface="+mn-ea"/>
                          <a:ea typeface="+mn-ea"/>
                        </a:rPr>
                        <a:t>来場フラグ登録</a:t>
                      </a:r>
                    </a:p>
                  </a:txBody>
                  <a:tcPr marL="86061" marR="86061" marT="43031" marB="4303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n-ea"/>
                          <a:ea typeface="+mn-ea"/>
                        </a:rPr>
                        <a:t>二次元（</a:t>
                      </a:r>
                      <a:r>
                        <a:rPr kumimoji="1" lang="en-US" altLang="ja-JP" sz="1000" dirty="0" smtClean="0">
                          <a:latin typeface="+mn-ea"/>
                          <a:ea typeface="+mn-ea"/>
                        </a:rPr>
                        <a:t>QR</a:t>
                      </a:r>
                      <a:r>
                        <a:rPr kumimoji="1" lang="ja-JP" altLang="en-US" sz="1000" dirty="0" smtClean="0">
                          <a:latin typeface="+mn-ea"/>
                          <a:ea typeface="+mn-ea"/>
                        </a:rPr>
                        <a:t>）バーコードリーダを利用しオンライン来場認証を実施します。</a:t>
                      </a:r>
                    </a:p>
                  </a:txBody>
                  <a:tcPr marL="68580" marR="68580" marT="60960" marB="6096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latin typeface="+mn-ea"/>
                          <a:ea typeface="+mn-ea"/>
                        </a:rPr>
                        <a:t>p.26</a:t>
                      </a:r>
                      <a:endParaRPr kumimoji="1" lang="ja-JP" altLang="en-US" sz="1000" dirty="0" smtClean="0">
                        <a:latin typeface="+mn-ea"/>
                        <a:ea typeface="+mn-ea"/>
                      </a:endParaRPr>
                    </a:p>
                  </a:txBody>
                  <a:tcPr marL="68580" marR="68580" marT="60960" marB="6096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n-ea"/>
                          <a:ea typeface="+mn-ea"/>
                        </a:rPr>
                        <a:t>－</a:t>
                      </a:r>
                    </a:p>
                  </a:txBody>
                  <a:tcPr marL="68580" marR="68580" marT="60960" marB="60960" anchor="ctr"/>
                </a:tc>
              </a:tr>
            </a:tbl>
          </a:graphicData>
        </a:graphic>
      </p:graphicFrame>
    </p:spTree>
    <p:extLst>
      <p:ext uri="{BB962C8B-B14F-4D97-AF65-F5344CB8AC3E}">
        <p14:creationId xmlns:p14="http://schemas.microsoft.com/office/powerpoint/2010/main" val="12287724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fld id="{73FBB748-C34D-4D0F-BA18-1FFBF9F7602E}" type="slidenum">
              <a:rPr lang="ja-JP" altLang="en-US" smtClean="0">
                <a:solidFill>
                  <a:srgbClr val="000000">
                    <a:lumMod val="50000"/>
                    <a:lumOff val="50000"/>
                  </a:srgbClr>
                </a:solidFill>
              </a:rPr>
              <a:pPr>
                <a:defRPr/>
              </a:pPr>
              <a:t>5</a:t>
            </a:fld>
            <a:endParaRPr lang="ja-JP" altLang="en-US" dirty="0">
              <a:solidFill>
                <a:srgbClr val="000000">
                  <a:lumMod val="50000"/>
                  <a:lumOff val="50000"/>
                </a:srgbClr>
              </a:solidFill>
            </a:endParaRPr>
          </a:p>
        </p:txBody>
      </p:sp>
      <p:sp>
        <p:nvSpPr>
          <p:cNvPr id="4" name="タイトル 3"/>
          <p:cNvSpPr>
            <a:spLocks noGrp="1"/>
          </p:cNvSpPr>
          <p:nvPr>
            <p:ph type="title"/>
          </p:nvPr>
        </p:nvSpPr>
        <p:spPr/>
        <p:txBody>
          <a:bodyPr anchor="ctr"/>
          <a:lstStyle/>
          <a:p>
            <a:r>
              <a:rPr lang="ja-JP" altLang="en-US" dirty="0" smtClean="0"/>
              <a:t>メール</a:t>
            </a:r>
            <a:r>
              <a:rPr lang="ja-JP" altLang="en-US" dirty="0"/>
              <a:t>テンプレート</a:t>
            </a:r>
            <a:r>
              <a:rPr lang="ja-JP" altLang="en-US" dirty="0" smtClean="0"/>
              <a:t>の項目説明・利用時の注意事項</a:t>
            </a:r>
            <a:endParaRPr kumimoji="1" lang="ja-JP" altLang="en-US" dirty="0"/>
          </a:p>
        </p:txBody>
      </p:sp>
      <p:sp>
        <p:nvSpPr>
          <p:cNvPr id="5" name="コンテンツ プレースホルダー 2"/>
          <p:cNvSpPr>
            <a:spLocks noGrp="1"/>
          </p:cNvSpPr>
          <p:nvPr>
            <p:ph type="body" sz="quarter" idx="13"/>
          </p:nvPr>
        </p:nvSpPr>
        <p:spPr>
          <a:xfrm>
            <a:off x="238491" y="899592"/>
            <a:ext cx="6558769" cy="535531"/>
          </a:xfrm>
        </p:spPr>
        <p:txBody>
          <a:bodyPr/>
          <a:lstStyle/>
          <a:p>
            <a:pPr>
              <a:buFont typeface="Wingdings" pitchFamily="2" charset="2"/>
              <a:buChar char="l"/>
            </a:pPr>
            <a:r>
              <a:rPr lang="ja-JP" altLang="en-US" dirty="0" smtClean="0">
                <a:latin typeface="+mn-ea"/>
                <a:ea typeface="+mn-ea"/>
              </a:rPr>
              <a:t>メールテンプレートの項目説明と利用時の注意事項は以下の通りとなります。</a:t>
            </a:r>
            <a:endParaRPr lang="ja-JP" altLang="en-US" dirty="0">
              <a:latin typeface="+mn-ea"/>
              <a:ea typeface="+mn-ea"/>
            </a:endParaRPr>
          </a:p>
        </p:txBody>
      </p:sp>
      <p:graphicFrame>
        <p:nvGraphicFramePr>
          <p:cNvPr id="3" name="表 2"/>
          <p:cNvGraphicFramePr>
            <a:graphicFrameLocks noGrp="1"/>
          </p:cNvGraphicFramePr>
          <p:nvPr>
            <p:extLst>
              <p:ext uri="{D42A27DB-BD31-4B8C-83A1-F6EECF244321}">
                <p14:modId xmlns:p14="http://schemas.microsoft.com/office/powerpoint/2010/main" val="3906670475"/>
              </p:ext>
            </p:extLst>
          </p:nvPr>
        </p:nvGraphicFramePr>
        <p:xfrm>
          <a:off x="319754" y="1259632"/>
          <a:ext cx="6262942" cy="6914480"/>
        </p:xfrm>
        <a:graphic>
          <a:graphicData uri="http://schemas.openxmlformats.org/drawingml/2006/table">
            <a:tbl>
              <a:tblPr firstRow="1" bandRow="1">
                <a:tableStyleId>{00A15C55-8517-42AA-B614-E9B94910E393}</a:tableStyleId>
              </a:tblPr>
              <a:tblGrid>
                <a:gridCol w="372942"/>
                <a:gridCol w="1584176"/>
                <a:gridCol w="3290564"/>
                <a:gridCol w="1015260"/>
              </a:tblGrid>
              <a:tr h="370840">
                <a:tc>
                  <a:txBody>
                    <a:bodyPr/>
                    <a:lstStyle/>
                    <a:p>
                      <a:pPr algn="ctr"/>
                      <a:r>
                        <a:rPr kumimoji="1" lang="en-US" altLang="ja-JP" sz="1050" dirty="0" smtClean="0">
                          <a:latin typeface="+mn-ea"/>
                          <a:ea typeface="+mn-ea"/>
                          <a:cs typeface="Meiryo UI" panose="020B0604030504040204" pitchFamily="50" charset="-128"/>
                        </a:rPr>
                        <a:t>No.</a:t>
                      </a:r>
                      <a:endParaRPr kumimoji="1" lang="ja-JP" altLang="en-US" sz="1050" dirty="0">
                        <a:latin typeface="+mn-ea"/>
                        <a:ea typeface="+mn-ea"/>
                        <a:cs typeface="Meiryo UI" panose="020B0604030504040204" pitchFamily="50" charset="-128"/>
                      </a:endParaRPr>
                    </a:p>
                  </a:txBody>
                  <a:tcPr marL="72000" marR="72000" anchor="ctr"/>
                </a:tc>
                <a:tc>
                  <a:txBody>
                    <a:bodyPr/>
                    <a:lstStyle/>
                    <a:p>
                      <a:pPr algn="ctr"/>
                      <a:r>
                        <a:rPr kumimoji="1" lang="ja-JP" altLang="en-US" sz="1050" dirty="0" smtClean="0">
                          <a:latin typeface="+mn-ea"/>
                          <a:ea typeface="+mn-ea"/>
                        </a:rPr>
                        <a:t>項目</a:t>
                      </a:r>
                      <a:endParaRPr kumimoji="1" lang="ja-JP" altLang="en-US" sz="1050" dirty="0">
                        <a:latin typeface="+mn-ea"/>
                        <a:ea typeface="+mn-ea"/>
                      </a:endParaRPr>
                    </a:p>
                  </a:txBody>
                  <a:tcPr anchor="ctr"/>
                </a:tc>
                <a:tc>
                  <a:txBody>
                    <a:bodyPr/>
                    <a:lstStyle/>
                    <a:p>
                      <a:pPr algn="ctr"/>
                      <a:r>
                        <a:rPr kumimoji="1" lang="ja-JP" altLang="en-US" sz="1050" dirty="0" smtClean="0">
                          <a:latin typeface="+mn-ea"/>
                          <a:ea typeface="+mn-ea"/>
                        </a:rPr>
                        <a:t>説明・注意事項</a:t>
                      </a:r>
                      <a:endParaRPr kumimoji="1" lang="ja-JP" altLang="en-US" sz="1050" dirty="0">
                        <a:latin typeface="+mn-ea"/>
                        <a:ea typeface="+mn-ea"/>
                      </a:endParaRPr>
                    </a:p>
                  </a:txBody>
                  <a:tcPr anchor="ctr"/>
                </a:tc>
                <a:tc>
                  <a:txBody>
                    <a:bodyPr/>
                    <a:lstStyle/>
                    <a:p>
                      <a:pPr algn="ctr"/>
                      <a:r>
                        <a:rPr kumimoji="1" lang="ja-JP" altLang="en-US" sz="1050" dirty="0" smtClean="0">
                          <a:latin typeface="+mn-ea"/>
                          <a:ea typeface="+mn-ea"/>
                        </a:rPr>
                        <a:t>備考</a:t>
                      </a:r>
                      <a:endParaRPr kumimoji="1" lang="ja-JP" altLang="en-US" sz="1050" dirty="0">
                        <a:latin typeface="+mn-ea"/>
                        <a:ea typeface="+mn-ea"/>
                      </a:endParaRPr>
                    </a:p>
                  </a:txBody>
                  <a:tcPr anchor="ctr"/>
                </a:tc>
              </a:tr>
              <a:tr h="370840">
                <a:tc>
                  <a:txBody>
                    <a:bodyPr/>
                    <a:lstStyle/>
                    <a:p>
                      <a:pPr algn="ctr"/>
                      <a:r>
                        <a:rPr kumimoji="1" lang="en-US" altLang="ja-JP" sz="1000" dirty="0" smtClean="0">
                          <a:latin typeface="+mn-ea"/>
                          <a:ea typeface="+mn-ea"/>
                          <a:cs typeface="Meiryo UI" panose="020B0604030504040204" pitchFamily="50" charset="-128"/>
                        </a:rPr>
                        <a:t>1</a:t>
                      </a:r>
                      <a:endParaRPr kumimoji="1" lang="ja-JP" altLang="en-US" sz="1000" dirty="0">
                        <a:latin typeface="+mn-ea"/>
                        <a:ea typeface="+mn-ea"/>
                        <a:cs typeface="Meiryo UI" panose="020B0604030504040204" pitchFamily="50" charset="-128"/>
                      </a:endParaRPr>
                    </a:p>
                  </a:txBody>
                  <a:tcPr marT="72000" marB="72000"/>
                </a:tc>
                <a:tc>
                  <a:txBody>
                    <a:bodyPr/>
                    <a:lstStyle/>
                    <a:p>
                      <a:r>
                        <a:rPr kumimoji="1" lang="ja-JP" altLang="en-US" sz="1000" dirty="0" smtClean="0">
                          <a:latin typeface="+mn-ea"/>
                          <a:ea typeface="+mn-ea"/>
                          <a:cs typeface="Meiryo UI" panose="020B0604030504040204" pitchFamily="50" charset="-128"/>
                        </a:rPr>
                        <a:t>テキスト形式／</a:t>
                      </a:r>
                      <a:r>
                        <a:rPr kumimoji="1" lang="en-US" altLang="ja-JP" sz="1000" dirty="0" smtClean="0">
                          <a:latin typeface="+mn-ea"/>
                          <a:ea typeface="+mn-ea"/>
                          <a:cs typeface="Meiryo UI" panose="020B0604030504040204" pitchFamily="50" charset="-128"/>
                        </a:rPr>
                        <a:t>HTML</a:t>
                      </a:r>
                      <a:r>
                        <a:rPr kumimoji="1" lang="ja-JP" altLang="en-US" sz="1000" dirty="0" smtClean="0">
                          <a:latin typeface="+mn-ea"/>
                          <a:ea typeface="+mn-ea"/>
                          <a:cs typeface="Meiryo UI" panose="020B0604030504040204" pitchFamily="50" charset="-128"/>
                        </a:rPr>
                        <a:t>形式</a:t>
                      </a:r>
                      <a:endParaRPr kumimoji="1" lang="ja-JP" altLang="en-US" sz="1000" dirty="0">
                        <a:latin typeface="+mn-ea"/>
                        <a:ea typeface="+mn-ea"/>
                        <a:cs typeface="Meiryo UI" panose="020B0604030504040204" pitchFamily="50" charset="-128"/>
                      </a:endParaRPr>
                    </a:p>
                  </a:txBody>
                  <a:tcPr marT="72000" marB="72000"/>
                </a:tc>
                <a:tc>
                  <a:txBody>
                    <a:bodyPr/>
                    <a:lstStyle/>
                    <a:p>
                      <a:r>
                        <a:rPr kumimoji="1" lang="en-US" altLang="ja-JP" sz="1000" dirty="0" smtClean="0">
                          <a:latin typeface="+mn-ea"/>
                          <a:ea typeface="+mn-ea"/>
                          <a:cs typeface="Meiryo UI" panose="020B0604030504040204" pitchFamily="50" charset="-128"/>
                        </a:rPr>
                        <a:t>"</a:t>
                      </a:r>
                      <a:r>
                        <a:rPr kumimoji="1" lang="ja-JP" altLang="en-US" sz="1000" dirty="0" smtClean="0">
                          <a:latin typeface="+mn-ea"/>
                          <a:ea typeface="+mn-ea"/>
                          <a:cs typeface="Meiryo UI" panose="020B0604030504040204" pitchFamily="50" charset="-128"/>
                        </a:rPr>
                        <a:t>テキスト形式</a:t>
                      </a:r>
                      <a:r>
                        <a:rPr kumimoji="1" lang="en-US" altLang="ja-JP" sz="1000" dirty="0" smtClean="0">
                          <a:latin typeface="+mn-ea"/>
                          <a:ea typeface="+mn-ea"/>
                          <a:cs typeface="Meiryo UI" panose="020B0604030504040204" pitchFamily="50" charset="-128"/>
                        </a:rPr>
                        <a:t>"</a:t>
                      </a:r>
                      <a:r>
                        <a:rPr kumimoji="1" lang="ja-JP" altLang="en-US" sz="1000" dirty="0" smtClean="0">
                          <a:latin typeface="+mn-ea"/>
                          <a:ea typeface="+mn-ea"/>
                          <a:cs typeface="Meiryo UI" panose="020B0604030504040204" pitchFamily="50" charset="-128"/>
                        </a:rPr>
                        <a:t>をお選びください。</a:t>
                      </a:r>
                      <a:endParaRPr kumimoji="1" lang="en-US" altLang="ja-JP" sz="1000" dirty="0" smtClean="0">
                        <a:latin typeface="+mn-ea"/>
                        <a:ea typeface="+mn-ea"/>
                        <a:cs typeface="Meiryo UI" panose="020B0604030504040204" pitchFamily="50" charset="-128"/>
                      </a:endParaRPr>
                    </a:p>
                    <a:p>
                      <a:r>
                        <a:rPr kumimoji="1" lang="en-US" altLang="ja-JP" sz="1000" dirty="0" smtClean="0">
                          <a:latin typeface="+mn-ea"/>
                          <a:ea typeface="+mn-ea"/>
                          <a:cs typeface="Meiryo UI" panose="020B0604030504040204" pitchFamily="50" charset="-128"/>
                        </a:rPr>
                        <a:t>"HTML</a:t>
                      </a:r>
                      <a:r>
                        <a:rPr kumimoji="1" lang="ja-JP" altLang="en-US" sz="1000" dirty="0" smtClean="0">
                          <a:latin typeface="+mn-ea"/>
                          <a:ea typeface="+mn-ea"/>
                          <a:cs typeface="Meiryo UI" panose="020B0604030504040204" pitchFamily="50" charset="-128"/>
                        </a:rPr>
                        <a:t>形式</a:t>
                      </a:r>
                      <a:r>
                        <a:rPr kumimoji="1" lang="en-US" altLang="ja-JP" sz="1000" dirty="0" smtClean="0">
                          <a:latin typeface="+mn-ea"/>
                          <a:ea typeface="+mn-ea"/>
                          <a:cs typeface="Meiryo UI" panose="020B0604030504040204" pitchFamily="50" charset="-128"/>
                        </a:rPr>
                        <a:t>"</a:t>
                      </a:r>
                      <a:r>
                        <a:rPr kumimoji="1" lang="ja-JP" altLang="en-US" sz="1000" dirty="0" smtClean="0">
                          <a:latin typeface="+mn-ea"/>
                          <a:ea typeface="+mn-ea"/>
                          <a:cs typeface="Meiryo UI" panose="020B0604030504040204" pitchFamily="50" charset="-128"/>
                        </a:rPr>
                        <a:t>とした場合、</a:t>
                      </a:r>
                      <a:r>
                        <a:rPr kumimoji="1" lang="en-US" altLang="ja-JP" sz="1000" dirty="0" smtClean="0">
                          <a:latin typeface="+mn-ea"/>
                          <a:ea typeface="+mn-ea"/>
                          <a:cs typeface="Meiryo UI" panose="020B0604030504040204" pitchFamily="50" charset="-128"/>
                        </a:rPr>
                        <a:t>HTML</a:t>
                      </a:r>
                      <a:r>
                        <a:rPr kumimoji="1" lang="ja-JP" altLang="en-US" sz="1000" dirty="0" smtClean="0">
                          <a:latin typeface="+mn-ea"/>
                          <a:ea typeface="+mn-ea"/>
                          <a:cs typeface="Meiryo UI" panose="020B0604030504040204" pitchFamily="50" charset="-128"/>
                        </a:rPr>
                        <a:t>形式のメールを受信できない環境のユーザ様に送られるメールは文字化けしてしまいます。</a:t>
                      </a:r>
                    </a:p>
                    <a:p>
                      <a:r>
                        <a:rPr kumimoji="1" lang="ja-JP" altLang="en-US" sz="1000" dirty="0" smtClean="0">
                          <a:latin typeface="+mn-ea"/>
                          <a:ea typeface="+mn-ea"/>
                          <a:cs typeface="Meiryo UI" panose="020B0604030504040204" pitchFamily="50" charset="-128"/>
                        </a:rPr>
                        <a:t>利用する場合には、くれぐれもご注意ください。</a:t>
                      </a:r>
                      <a:endParaRPr kumimoji="1" lang="ja-JP" altLang="en-US" sz="1000" dirty="0">
                        <a:latin typeface="+mn-ea"/>
                        <a:ea typeface="+mn-ea"/>
                        <a:cs typeface="Meiryo UI" panose="020B0604030504040204" pitchFamily="50" charset="-128"/>
                      </a:endParaRPr>
                    </a:p>
                  </a:txBody>
                  <a:tcPr marT="72000" marB="72000"/>
                </a:tc>
                <a:tc>
                  <a:txBody>
                    <a:bodyPr/>
                    <a:lstStyle/>
                    <a:p>
                      <a:endParaRPr kumimoji="1" lang="ja-JP" altLang="en-US" sz="1000" dirty="0">
                        <a:latin typeface="+mn-ea"/>
                        <a:ea typeface="+mn-ea"/>
                      </a:endParaRPr>
                    </a:p>
                  </a:txBody>
                  <a:tcPr marT="72000" marB="72000"/>
                </a:tc>
              </a:tr>
              <a:tr h="370840">
                <a:tc>
                  <a:txBody>
                    <a:bodyPr/>
                    <a:lstStyle/>
                    <a:p>
                      <a:pPr algn="ctr"/>
                      <a:r>
                        <a:rPr kumimoji="1" lang="en-US" altLang="ja-JP" sz="1000" dirty="0" smtClean="0">
                          <a:latin typeface="+mn-ea"/>
                          <a:ea typeface="+mn-ea"/>
                          <a:cs typeface="Meiryo UI" panose="020B0604030504040204" pitchFamily="50" charset="-128"/>
                        </a:rPr>
                        <a:t>2</a:t>
                      </a:r>
                      <a:endParaRPr kumimoji="1" lang="ja-JP" altLang="en-US" sz="1000" dirty="0">
                        <a:latin typeface="+mn-ea"/>
                        <a:ea typeface="+mn-ea"/>
                        <a:cs typeface="Meiryo UI" panose="020B0604030504040204" pitchFamily="50" charset="-128"/>
                      </a:endParaRPr>
                    </a:p>
                  </a:txBody>
                  <a:tcPr marT="72000" marB="72000"/>
                </a:tc>
                <a:tc>
                  <a:txBody>
                    <a:bodyPr/>
                    <a:lstStyle/>
                    <a:p>
                      <a:r>
                        <a:rPr kumimoji="1" lang="ja-JP" altLang="en-US" sz="1000" dirty="0" smtClean="0">
                          <a:latin typeface="+mn-ea"/>
                          <a:ea typeface="+mn-ea"/>
                          <a:cs typeface="Meiryo UI" panose="020B0604030504040204" pitchFamily="50" charset="-128"/>
                        </a:rPr>
                        <a:t>送信者メールアドレス</a:t>
                      </a:r>
                      <a:endParaRPr kumimoji="1" lang="ja-JP" altLang="en-US" sz="1000" dirty="0">
                        <a:latin typeface="+mn-ea"/>
                        <a:ea typeface="+mn-ea"/>
                        <a:cs typeface="Meiryo UI" panose="020B0604030504040204" pitchFamily="50" charset="-128"/>
                      </a:endParaRPr>
                    </a:p>
                  </a:txBody>
                  <a:tcPr marT="72000" marB="72000"/>
                </a:tc>
                <a:tc>
                  <a:txBody>
                    <a:bodyPr/>
                    <a:lstStyle/>
                    <a:p>
                      <a:r>
                        <a:rPr kumimoji="1" lang="ja-JP" altLang="en-US" sz="1000" dirty="0" smtClean="0">
                          <a:latin typeface="+mn-ea"/>
                          <a:ea typeface="+mn-ea"/>
                          <a:cs typeface="Meiryo UI" panose="020B0604030504040204" pitchFamily="50" charset="-128"/>
                        </a:rPr>
                        <a:t>送信者のメールアドレスを設定します。</a:t>
                      </a:r>
                      <a:endParaRPr kumimoji="1" lang="en-US" altLang="ja-JP" sz="1000" dirty="0" smtClean="0">
                        <a:latin typeface="+mn-ea"/>
                        <a:ea typeface="+mn-ea"/>
                        <a:cs typeface="Meiryo UI" panose="020B0604030504040204" pitchFamily="50" charset="-128"/>
                      </a:endParaRPr>
                    </a:p>
                    <a:p>
                      <a:r>
                        <a:rPr kumimoji="1" lang="ja-JP" altLang="en-US" sz="1000" dirty="0" smtClean="0">
                          <a:latin typeface="+mn-ea"/>
                          <a:ea typeface="+mn-ea"/>
                          <a:cs typeface="Meiryo UI" panose="020B0604030504040204" pitchFamily="50" charset="-128"/>
                        </a:rPr>
                        <a:t>「返信先」を指定しない場合には、このメールアドレスが返信先メールアドレスとなります。</a:t>
                      </a:r>
                      <a:endParaRPr kumimoji="1" lang="ja-JP" altLang="en-US" sz="1000" dirty="0">
                        <a:latin typeface="+mn-ea"/>
                        <a:ea typeface="+mn-ea"/>
                        <a:cs typeface="Meiryo UI" panose="020B0604030504040204" pitchFamily="50" charset="-128"/>
                      </a:endParaRPr>
                    </a:p>
                  </a:txBody>
                  <a:tcPr marT="72000" marB="72000"/>
                </a:tc>
                <a:tc>
                  <a:txBody>
                    <a:bodyPr/>
                    <a:lstStyle/>
                    <a:p>
                      <a:endParaRPr kumimoji="1" lang="ja-JP" altLang="en-US" sz="1000" dirty="0">
                        <a:latin typeface="+mn-ea"/>
                        <a:ea typeface="+mn-ea"/>
                      </a:endParaRPr>
                    </a:p>
                  </a:txBody>
                  <a:tcPr marT="72000" marB="72000"/>
                </a:tc>
              </a:tr>
              <a:tr h="370840">
                <a:tc>
                  <a:txBody>
                    <a:bodyPr/>
                    <a:lstStyle/>
                    <a:p>
                      <a:pPr algn="ctr"/>
                      <a:r>
                        <a:rPr kumimoji="1" lang="en-US" altLang="ja-JP" sz="1000" dirty="0" smtClean="0">
                          <a:latin typeface="+mn-ea"/>
                          <a:ea typeface="+mn-ea"/>
                          <a:cs typeface="Meiryo UI" panose="020B0604030504040204" pitchFamily="50" charset="-128"/>
                        </a:rPr>
                        <a:t>3</a:t>
                      </a:r>
                      <a:endParaRPr kumimoji="1" lang="ja-JP" altLang="en-US" sz="1000" dirty="0">
                        <a:latin typeface="+mn-ea"/>
                        <a:ea typeface="+mn-ea"/>
                        <a:cs typeface="Meiryo UI" panose="020B0604030504040204" pitchFamily="50" charset="-128"/>
                      </a:endParaRPr>
                    </a:p>
                  </a:txBody>
                  <a:tcPr marT="72000" marB="72000"/>
                </a:tc>
                <a:tc>
                  <a:txBody>
                    <a:bodyPr/>
                    <a:lstStyle/>
                    <a:p>
                      <a:r>
                        <a:rPr kumimoji="1" lang="ja-JP" altLang="en-US" sz="1000" dirty="0" smtClean="0">
                          <a:latin typeface="+mn-ea"/>
                          <a:ea typeface="+mn-ea"/>
                          <a:cs typeface="Meiryo UI" panose="020B0604030504040204" pitchFamily="50" charset="-128"/>
                        </a:rPr>
                        <a:t>送信者名</a:t>
                      </a:r>
                      <a:endParaRPr kumimoji="1" lang="ja-JP" altLang="en-US" sz="1000" dirty="0">
                        <a:latin typeface="+mn-ea"/>
                        <a:ea typeface="+mn-ea"/>
                        <a:cs typeface="Meiryo UI" panose="020B0604030504040204" pitchFamily="50" charset="-128"/>
                      </a:endParaRPr>
                    </a:p>
                  </a:txBody>
                  <a:tcPr marT="72000" marB="72000"/>
                </a:tc>
                <a:tc>
                  <a:txBody>
                    <a:bodyPr/>
                    <a:lstStyle/>
                    <a:p>
                      <a:r>
                        <a:rPr kumimoji="1" lang="ja-JP" altLang="en-US" sz="1000" dirty="0" smtClean="0">
                          <a:latin typeface="+mn-ea"/>
                          <a:ea typeface="+mn-ea"/>
                          <a:cs typeface="Meiryo UI" panose="020B0604030504040204" pitchFamily="50" charset="-128"/>
                        </a:rPr>
                        <a:t>送信者名を設定します。</a:t>
                      </a:r>
                      <a:endParaRPr kumimoji="1" lang="en-US" altLang="ja-JP" sz="1000" dirty="0" smtClean="0">
                        <a:latin typeface="+mn-ea"/>
                        <a:ea typeface="+mn-ea"/>
                        <a:cs typeface="Meiryo UI" panose="020B0604030504040204" pitchFamily="50" charset="-128"/>
                      </a:endParaRPr>
                    </a:p>
                    <a:p>
                      <a:r>
                        <a:rPr kumimoji="1" lang="ja-JP" altLang="en-US" sz="1000" dirty="0" smtClean="0">
                          <a:latin typeface="+mn-ea"/>
                          <a:ea typeface="+mn-ea"/>
                          <a:cs typeface="Meiryo UI" panose="020B0604030504040204" pitchFamily="50" charset="-128"/>
                        </a:rPr>
                        <a:t>半角カタカナや機種依存文字は使用できませんのでご注意ください。</a:t>
                      </a:r>
                      <a:endParaRPr kumimoji="1" lang="ja-JP" altLang="en-US" sz="1000" dirty="0">
                        <a:latin typeface="+mn-ea"/>
                        <a:ea typeface="+mn-ea"/>
                        <a:cs typeface="Meiryo UI" panose="020B0604030504040204" pitchFamily="50" charset="-128"/>
                      </a:endParaRPr>
                    </a:p>
                  </a:txBody>
                  <a:tcPr marT="72000" marB="72000"/>
                </a:tc>
                <a:tc>
                  <a:txBody>
                    <a:bodyPr/>
                    <a:lstStyle/>
                    <a:p>
                      <a:endParaRPr kumimoji="1" lang="ja-JP" altLang="en-US" sz="1000" dirty="0">
                        <a:latin typeface="+mn-ea"/>
                        <a:ea typeface="+mn-ea"/>
                      </a:endParaRPr>
                    </a:p>
                  </a:txBody>
                  <a:tcPr marT="72000" marB="72000"/>
                </a:tc>
              </a:tr>
              <a:tr h="370840">
                <a:tc>
                  <a:txBody>
                    <a:bodyPr/>
                    <a:lstStyle/>
                    <a:p>
                      <a:pPr algn="ctr"/>
                      <a:r>
                        <a:rPr kumimoji="1" lang="en-US" altLang="ja-JP" sz="1000" dirty="0" smtClean="0">
                          <a:latin typeface="+mn-ea"/>
                          <a:ea typeface="+mn-ea"/>
                          <a:cs typeface="Meiryo UI" panose="020B0604030504040204" pitchFamily="50" charset="-128"/>
                        </a:rPr>
                        <a:t>4</a:t>
                      </a:r>
                      <a:endParaRPr kumimoji="1" lang="ja-JP" altLang="en-US" sz="1000" dirty="0">
                        <a:latin typeface="+mn-ea"/>
                        <a:ea typeface="+mn-ea"/>
                        <a:cs typeface="Meiryo UI" panose="020B0604030504040204" pitchFamily="50" charset="-128"/>
                      </a:endParaRPr>
                    </a:p>
                  </a:txBody>
                  <a:tcPr marT="72000" marB="72000"/>
                </a:tc>
                <a:tc>
                  <a:txBody>
                    <a:bodyPr/>
                    <a:lstStyle/>
                    <a:p>
                      <a:r>
                        <a:rPr kumimoji="1" lang="en-US" altLang="ja-JP" sz="1000" dirty="0" smtClean="0">
                          <a:latin typeface="+mn-ea"/>
                          <a:ea typeface="+mn-ea"/>
                          <a:cs typeface="Meiryo UI" panose="020B0604030504040204" pitchFamily="50" charset="-128"/>
                        </a:rPr>
                        <a:t>CC</a:t>
                      </a:r>
                      <a:endParaRPr kumimoji="1" lang="ja-JP" altLang="en-US" sz="1000" dirty="0">
                        <a:latin typeface="+mn-ea"/>
                        <a:ea typeface="+mn-ea"/>
                        <a:cs typeface="Meiryo UI" panose="020B0604030504040204" pitchFamily="50" charset="-128"/>
                      </a:endParaRPr>
                    </a:p>
                  </a:txBody>
                  <a:tcPr marT="72000" marB="72000"/>
                </a:tc>
                <a:tc>
                  <a:txBody>
                    <a:bodyPr/>
                    <a:lstStyle/>
                    <a:p>
                      <a:r>
                        <a:rPr kumimoji="1" lang="ja-JP" altLang="en-US" sz="1000" dirty="0" smtClean="0">
                          <a:latin typeface="+mn-ea"/>
                          <a:ea typeface="+mn-ea"/>
                          <a:cs typeface="Meiryo UI" panose="020B0604030504040204" pitchFamily="50" charset="-128"/>
                        </a:rPr>
                        <a:t>送信メールのコピーを送信したい先のメールアドレスを設定します。</a:t>
                      </a:r>
                      <a:endParaRPr kumimoji="1" lang="en-US" altLang="ja-JP" sz="1000" dirty="0" smtClean="0">
                        <a:latin typeface="+mn-ea"/>
                        <a:ea typeface="+mn-ea"/>
                        <a:cs typeface="Meiryo UI" panose="020B0604030504040204" pitchFamily="50" charset="-128"/>
                      </a:endParaRPr>
                    </a:p>
                    <a:p>
                      <a:r>
                        <a:rPr kumimoji="1" lang="ja-JP" altLang="en-US" sz="1000" dirty="0" smtClean="0">
                          <a:latin typeface="+mn-ea"/>
                          <a:ea typeface="+mn-ea"/>
                          <a:cs typeface="Meiryo UI" panose="020B0604030504040204" pitchFamily="50" charset="-128"/>
                        </a:rPr>
                        <a:t>設定したメールアドレスはメール受信者からも見えます。</a:t>
                      </a:r>
                      <a:endParaRPr kumimoji="1" lang="ja-JP" altLang="en-US" sz="1000" dirty="0">
                        <a:latin typeface="+mn-ea"/>
                        <a:ea typeface="+mn-ea"/>
                        <a:cs typeface="Meiryo UI" panose="020B0604030504040204" pitchFamily="50" charset="-128"/>
                      </a:endParaRPr>
                    </a:p>
                  </a:txBody>
                  <a:tcPr marT="72000" marB="72000"/>
                </a:tc>
                <a:tc>
                  <a:txBody>
                    <a:bodyPr/>
                    <a:lstStyle/>
                    <a:p>
                      <a:endParaRPr kumimoji="1" lang="ja-JP" altLang="en-US" sz="1000" dirty="0">
                        <a:latin typeface="+mn-ea"/>
                        <a:ea typeface="+mn-ea"/>
                      </a:endParaRPr>
                    </a:p>
                  </a:txBody>
                  <a:tcPr marT="72000" marB="72000"/>
                </a:tc>
              </a:tr>
              <a:tr h="370840">
                <a:tc>
                  <a:txBody>
                    <a:bodyPr/>
                    <a:lstStyle/>
                    <a:p>
                      <a:pPr algn="ctr"/>
                      <a:r>
                        <a:rPr kumimoji="1" lang="en-US" altLang="ja-JP" sz="1000" dirty="0" smtClean="0">
                          <a:latin typeface="+mn-ea"/>
                          <a:ea typeface="+mn-ea"/>
                          <a:cs typeface="Meiryo UI" panose="020B0604030504040204" pitchFamily="50" charset="-128"/>
                        </a:rPr>
                        <a:t>5</a:t>
                      </a:r>
                      <a:endParaRPr kumimoji="1" lang="ja-JP" altLang="en-US" sz="1000" dirty="0">
                        <a:latin typeface="+mn-ea"/>
                        <a:ea typeface="+mn-ea"/>
                        <a:cs typeface="Meiryo UI" panose="020B0604030504040204" pitchFamily="50" charset="-128"/>
                      </a:endParaRPr>
                    </a:p>
                  </a:txBody>
                  <a:tcPr marT="72000" marB="72000"/>
                </a:tc>
                <a:tc>
                  <a:txBody>
                    <a:bodyPr/>
                    <a:lstStyle/>
                    <a:p>
                      <a:r>
                        <a:rPr kumimoji="1" lang="en-US" altLang="ja-JP" sz="1000" dirty="0" smtClean="0">
                          <a:latin typeface="+mn-ea"/>
                          <a:ea typeface="+mn-ea"/>
                          <a:cs typeface="Meiryo UI" panose="020B0604030504040204" pitchFamily="50" charset="-128"/>
                        </a:rPr>
                        <a:t>BCC</a:t>
                      </a:r>
                      <a:endParaRPr kumimoji="1" lang="ja-JP" altLang="en-US" sz="1000" dirty="0">
                        <a:latin typeface="+mn-ea"/>
                        <a:ea typeface="+mn-ea"/>
                        <a:cs typeface="Meiryo UI" panose="020B0604030504040204" pitchFamily="50" charset="-128"/>
                      </a:endParaRPr>
                    </a:p>
                  </a:txBody>
                  <a:tcPr marT="72000" marB="72000"/>
                </a:tc>
                <a:tc>
                  <a:txBody>
                    <a:bodyPr/>
                    <a:lstStyle/>
                    <a:p>
                      <a:r>
                        <a:rPr kumimoji="1" lang="ja-JP" altLang="en-US" sz="1000" dirty="0" smtClean="0">
                          <a:latin typeface="+mn-ea"/>
                          <a:ea typeface="+mn-ea"/>
                          <a:cs typeface="Meiryo UI" panose="020B0604030504040204" pitchFamily="50" charset="-128"/>
                        </a:rPr>
                        <a:t>送信メールのコピーを送信したい先のメールアドレスを設定します。</a:t>
                      </a:r>
                      <a:endParaRPr kumimoji="1" lang="en-US" altLang="ja-JP" sz="1000" dirty="0" smtClean="0">
                        <a:latin typeface="+mn-ea"/>
                        <a:ea typeface="+mn-ea"/>
                        <a:cs typeface="Meiryo UI" panose="020B0604030504040204" pitchFamily="50" charset="-128"/>
                      </a:endParaRPr>
                    </a:p>
                    <a:p>
                      <a:r>
                        <a:rPr kumimoji="1" lang="ja-JP" altLang="en-US" sz="1000" dirty="0" smtClean="0">
                          <a:latin typeface="+mn-ea"/>
                          <a:ea typeface="+mn-ea"/>
                          <a:cs typeface="Meiryo UI" panose="020B0604030504040204" pitchFamily="50" charset="-128"/>
                        </a:rPr>
                        <a:t>設定したメールアドレスはメール受信者からは見えません。</a:t>
                      </a:r>
                      <a:endParaRPr kumimoji="1" lang="ja-JP" altLang="en-US" sz="1000" dirty="0">
                        <a:latin typeface="+mn-ea"/>
                        <a:ea typeface="+mn-ea"/>
                        <a:cs typeface="Meiryo UI" panose="020B0604030504040204" pitchFamily="50" charset="-128"/>
                      </a:endParaRPr>
                    </a:p>
                  </a:txBody>
                  <a:tcPr marT="72000" marB="72000"/>
                </a:tc>
                <a:tc>
                  <a:txBody>
                    <a:bodyPr/>
                    <a:lstStyle/>
                    <a:p>
                      <a:endParaRPr kumimoji="1" lang="ja-JP" altLang="en-US" sz="1000" dirty="0">
                        <a:latin typeface="+mn-ea"/>
                        <a:ea typeface="+mn-ea"/>
                      </a:endParaRPr>
                    </a:p>
                  </a:txBody>
                  <a:tcPr marT="72000" marB="72000"/>
                </a:tc>
              </a:tr>
              <a:tr h="370840">
                <a:tc>
                  <a:txBody>
                    <a:bodyPr/>
                    <a:lstStyle/>
                    <a:p>
                      <a:pPr algn="ctr"/>
                      <a:r>
                        <a:rPr kumimoji="1" lang="en-US" altLang="ja-JP" sz="1000" dirty="0" smtClean="0">
                          <a:latin typeface="+mn-ea"/>
                          <a:ea typeface="+mn-ea"/>
                          <a:cs typeface="Meiryo UI" panose="020B0604030504040204" pitchFamily="50" charset="-128"/>
                        </a:rPr>
                        <a:t>6</a:t>
                      </a:r>
                      <a:endParaRPr kumimoji="1" lang="ja-JP" altLang="en-US" sz="1000" dirty="0">
                        <a:latin typeface="+mn-ea"/>
                        <a:ea typeface="+mn-ea"/>
                        <a:cs typeface="Meiryo UI" panose="020B0604030504040204" pitchFamily="50" charset="-128"/>
                      </a:endParaRPr>
                    </a:p>
                  </a:txBody>
                  <a:tcPr marT="72000" marB="72000"/>
                </a:tc>
                <a:tc>
                  <a:txBody>
                    <a:bodyPr/>
                    <a:lstStyle/>
                    <a:p>
                      <a:r>
                        <a:rPr kumimoji="1" lang="ja-JP" altLang="en-US" sz="1000" dirty="0" smtClean="0">
                          <a:latin typeface="+mn-ea"/>
                          <a:ea typeface="+mn-ea"/>
                          <a:cs typeface="Meiryo UI" panose="020B0604030504040204" pitchFamily="50" charset="-128"/>
                        </a:rPr>
                        <a:t>返信先</a:t>
                      </a:r>
                      <a:endParaRPr kumimoji="1" lang="ja-JP" altLang="en-US" sz="1000" dirty="0">
                        <a:latin typeface="+mn-ea"/>
                        <a:ea typeface="+mn-ea"/>
                        <a:cs typeface="Meiryo UI" panose="020B0604030504040204" pitchFamily="50" charset="-128"/>
                      </a:endParaRPr>
                    </a:p>
                  </a:txBody>
                  <a:tcPr marT="72000" marB="72000"/>
                </a:tc>
                <a:tc>
                  <a:txBody>
                    <a:bodyPr/>
                    <a:lstStyle/>
                    <a:p>
                      <a:r>
                        <a:rPr kumimoji="1" lang="ja-JP" altLang="en-US" sz="1000" dirty="0" smtClean="0">
                          <a:latin typeface="+mn-ea"/>
                          <a:ea typeface="+mn-ea"/>
                          <a:cs typeface="Meiryo UI" panose="020B0604030504040204" pitchFamily="50" charset="-128"/>
                        </a:rPr>
                        <a:t>メール受信者が返信を行なう際、「送信者メールアドレス」と異なるメールアドレスに返信させたい場合にそのメールアドレスを設定します。</a:t>
                      </a:r>
                      <a:endParaRPr kumimoji="1" lang="ja-JP" altLang="en-US" sz="1000" dirty="0">
                        <a:latin typeface="+mn-ea"/>
                        <a:ea typeface="+mn-ea"/>
                        <a:cs typeface="Meiryo UI" panose="020B0604030504040204" pitchFamily="50" charset="-128"/>
                      </a:endParaRPr>
                    </a:p>
                  </a:txBody>
                  <a:tcPr marT="72000" marB="72000"/>
                </a:tc>
                <a:tc>
                  <a:txBody>
                    <a:bodyPr/>
                    <a:lstStyle/>
                    <a:p>
                      <a:endParaRPr kumimoji="1" lang="ja-JP" altLang="en-US" sz="1000" dirty="0">
                        <a:latin typeface="+mn-ea"/>
                        <a:ea typeface="+mn-ea"/>
                      </a:endParaRPr>
                    </a:p>
                  </a:txBody>
                  <a:tcPr marT="72000" marB="72000"/>
                </a:tc>
              </a:tr>
              <a:tr h="370840">
                <a:tc>
                  <a:txBody>
                    <a:bodyPr/>
                    <a:lstStyle/>
                    <a:p>
                      <a:pPr algn="ctr"/>
                      <a:r>
                        <a:rPr kumimoji="1" lang="en-US" altLang="ja-JP" sz="1000" dirty="0" smtClean="0">
                          <a:latin typeface="+mn-ea"/>
                          <a:ea typeface="+mn-ea"/>
                          <a:cs typeface="Meiryo UI" panose="020B0604030504040204" pitchFamily="50" charset="-128"/>
                        </a:rPr>
                        <a:t>7</a:t>
                      </a:r>
                      <a:endParaRPr kumimoji="1" lang="ja-JP" altLang="en-US" sz="1000" dirty="0">
                        <a:latin typeface="+mn-ea"/>
                        <a:ea typeface="+mn-ea"/>
                        <a:cs typeface="Meiryo UI" panose="020B0604030504040204" pitchFamily="50" charset="-128"/>
                      </a:endParaRPr>
                    </a:p>
                  </a:txBody>
                  <a:tcPr marT="72000" marB="72000"/>
                </a:tc>
                <a:tc>
                  <a:txBody>
                    <a:bodyPr/>
                    <a:lstStyle/>
                    <a:p>
                      <a:r>
                        <a:rPr kumimoji="1" lang="ja-JP" altLang="en-US" sz="1000" dirty="0" smtClean="0">
                          <a:latin typeface="+mn-ea"/>
                          <a:ea typeface="+mn-ea"/>
                          <a:cs typeface="Meiryo UI" panose="020B0604030504040204" pitchFamily="50" charset="-128"/>
                        </a:rPr>
                        <a:t>エラー時返信先</a:t>
                      </a:r>
                      <a:endParaRPr kumimoji="1" lang="ja-JP" altLang="en-US" sz="1000" dirty="0">
                        <a:latin typeface="+mn-ea"/>
                        <a:ea typeface="+mn-ea"/>
                        <a:cs typeface="Meiryo UI" panose="020B0604030504040204" pitchFamily="50" charset="-128"/>
                      </a:endParaRPr>
                    </a:p>
                  </a:txBody>
                  <a:tcPr marT="72000" marB="72000"/>
                </a:tc>
                <a:tc>
                  <a:txBody>
                    <a:bodyPr/>
                    <a:lstStyle/>
                    <a:p>
                      <a:r>
                        <a:rPr kumimoji="1" lang="ja-JP" altLang="en-US" sz="1000" dirty="0" smtClean="0">
                          <a:latin typeface="+mn-ea"/>
                          <a:ea typeface="+mn-ea"/>
                          <a:cs typeface="Meiryo UI" panose="020B0604030504040204" pitchFamily="50" charset="-128"/>
                        </a:rPr>
                        <a:t>送信したメールがエラーとなった場合の不達メールの転送先を指定します。</a:t>
                      </a:r>
                      <a:endParaRPr kumimoji="1" lang="en-US" altLang="ja-JP" sz="1000" dirty="0" smtClean="0">
                        <a:latin typeface="+mn-ea"/>
                        <a:ea typeface="+mn-ea"/>
                        <a:cs typeface="Meiryo UI" panose="020B0604030504040204" pitchFamily="50" charset="-128"/>
                      </a:endParaRPr>
                    </a:p>
                    <a:p>
                      <a:r>
                        <a:rPr kumimoji="1" lang="ja-JP" altLang="en-US" sz="1000" dirty="0" smtClean="0">
                          <a:latin typeface="+mn-ea"/>
                          <a:ea typeface="+mn-ea"/>
                          <a:cs typeface="Meiryo UI" panose="020B0604030504040204" pitchFamily="50" charset="-128"/>
                        </a:rPr>
                        <a:t>指定を行なわなくても管理画面から不達状況を確認することは可能です。</a:t>
                      </a:r>
                      <a:endParaRPr kumimoji="1" lang="ja-JP" altLang="en-US" sz="1000" dirty="0">
                        <a:latin typeface="+mn-ea"/>
                        <a:ea typeface="+mn-ea"/>
                        <a:cs typeface="Meiryo UI" panose="020B0604030504040204" pitchFamily="50" charset="-128"/>
                      </a:endParaRPr>
                    </a:p>
                  </a:txBody>
                  <a:tcPr marT="72000" marB="72000"/>
                </a:tc>
                <a:tc>
                  <a:txBody>
                    <a:bodyPr/>
                    <a:lstStyle/>
                    <a:p>
                      <a:endParaRPr kumimoji="1" lang="ja-JP" altLang="en-US" sz="1000" dirty="0">
                        <a:latin typeface="+mn-ea"/>
                        <a:ea typeface="+mn-ea"/>
                      </a:endParaRPr>
                    </a:p>
                  </a:txBody>
                  <a:tcPr marT="72000" marB="72000"/>
                </a:tc>
              </a:tr>
              <a:tr h="370840">
                <a:tc>
                  <a:txBody>
                    <a:bodyPr/>
                    <a:lstStyle/>
                    <a:p>
                      <a:pPr algn="ctr"/>
                      <a:r>
                        <a:rPr kumimoji="1" lang="en-US" altLang="ja-JP" sz="1000" dirty="0" smtClean="0">
                          <a:latin typeface="+mn-ea"/>
                          <a:ea typeface="+mn-ea"/>
                          <a:cs typeface="Meiryo UI" panose="020B0604030504040204" pitchFamily="50" charset="-128"/>
                        </a:rPr>
                        <a:t>8</a:t>
                      </a:r>
                      <a:endParaRPr kumimoji="1" lang="ja-JP" altLang="en-US" sz="1000" dirty="0">
                        <a:latin typeface="+mn-ea"/>
                        <a:ea typeface="+mn-ea"/>
                        <a:cs typeface="Meiryo UI" panose="020B0604030504040204" pitchFamily="50" charset="-128"/>
                      </a:endParaRPr>
                    </a:p>
                  </a:txBody>
                  <a:tcPr marT="72000" marB="72000"/>
                </a:tc>
                <a:tc>
                  <a:txBody>
                    <a:bodyPr/>
                    <a:lstStyle/>
                    <a:p>
                      <a:r>
                        <a:rPr kumimoji="1" lang="ja-JP" altLang="en-US" sz="1000" dirty="0" smtClean="0">
                          <a:latin typeface="+mn-ea"/>
                          <a:ea typeface="+mn-ea"/>
                          <a:cs typeface="Meiryo UI" panose="020B0604030504040204" pitchFamily="50" charset="-128"/>
                        </a:rPr>
                        <a:t>タイトル</a:t>
                      </a:r>
                      <a:endParaRPr kumimoji="1" lang="ja-JP" altLang="en-US" sz="1000" dirty="0">
                        <a:latin typeface="+mn-ea"/>
                        <a:ea typeface="+mn-ea"/>
                        <a:cs typeface="Meiryo UI" panose="020B0604030504040204" pitchFamily="50" charset="-128"/>
                      </a:endParaRPr>
                    </a:p>
                  </a:txBody>
                  <a:tcPr marT="72000" marB="72000"/>
                </a:tc>
                <a:tc>
                  <a:txBody>
                    <a:bodyPr/>
                    <a:lstStyle/>
                    <a:p>
                      <a:r>
                        <a:rPr kumimoji="1" lang="ja-JP" altLang="en-US" sz="1000" dirty="0" smtClean="0">
                          <a:latin typeface="+mn-ea"/>
                          <a:ea typeface="+mn-ea"/>
                          <a:cs typeface="Meiryo UI" panose="020B0604030504040204" pitchFamily="50" charset="-128"/>
                        </a:rPr>
                        <a:t>タイトルを設定します。</a:t>
                      </a:r>
                      <a:endParaRPr kumimoji="1" lang="en-US" altLang="ja-JP" sz="1000" dirty="0" smtClean="0">
                        <a:latin typeface="+mn-ea"/>
                        <a:ea typeface="+mn-ea"/>
                        <a:cs typeface="Meiryo UI" panose="020B0604030504040204" pitchFamily="50" charset="-128"/>
                      </a:endParaRPr>
                    </a:p>
                    <a:p>
                      <a:r>
                        <a:rPr kumimoji="1" lang="ja-JP" altLang="en-US" sz="1000" dirty="0" smtClean="0">
                          <a:latin typeface="+mn-ea"/>
                          <a:ea typeface="+mn-ea"/>
                          <a:cs typeface="Meiryo UI" panose="020B0604030504040204" pitchFamily="50" charset="-128"/>
                        </a:rPr>
                        <a:t>本文同様、差込項目が利用できます。</a:t>
                      </a:r>
                      <a:endParaRPr kumimoji="1" lang="en-US" altLang="ja-JP" sz="1000" dirty="0" smtClean="0">
                        <a:latin typeface="+mn-ea"/>
                        <a:ea typeface="+mn-ea"/>
                        <a:cs typeface="Meiryo UI" panose="020B0604030504040204" pitchFamily="50" charset="-128"/>
                      </a:endParaRPr>
                    </a:p>
                    <a:p>
                      <a:r>
                        <a:rPr kumimoji="1" lang="ja-JP" altLang="en-US" sz="1000" dirty="0" smtClean="0">
                          <a:latin typeface="+mn-ea"/>
                          <a:ea typeface="+mn-ea"/>
                          <a:cs typeface="Meiryo UI" panose="020B0604030504040204" pitchFamily="50" charset="-128"/>
                        </a:rPr>
                        <a:t>半角カタカナや機種依存文字は使用できませんので、ご注意ください。</a:t>
                      </a:r>
                      <a:endParaRPr kumimoji="1" lang="ja-JP" altLang="en-US" sz="1000" dirty="0">
                        <a:latin typeface="+mn-ea"/>
                        <a:ea typeface="+mn-ea"/>
                        <a:cs typeface="Meiryo UI" panose="020B0604030504040204" pitchFamily="50" charset="-128"/>
                      </a:endParaRPr>
                    </a:p>
                  </a:txBody>
                  <a:tcPr marT="72000" marB="72000"/>
                </a:tc>
                <a:tc>
                  <a:txBody>
                    <a:bodyPr/>
                    <a:lstStyle/>
                    <a:p>
                      <a:endParaRPr kumimoji="1" lang="ja-JP" altLang="en-US" sz="1000" dirty="0">
                        <a:latin typeface="+mn-ea"/>
                        <a:ea typeface="+mn-ea"/>
                      </a:endParaRPr>
                    </a:p>
                  </a:txBody>
                  <a:tcPr marT="72000" marB="72000"/>
                </a:tc>
              </a:tr>
              <a:tr h="370840">
                <a:tc>
                  <a:txBody>
                    <a:bodyPr/>
                    <a:lstStyle/>
                    <a:p>
                      <a:pPr algn="ctr"/>
                      <a:r>
                        <a:rPr kumimoji="1" lang="en-US" altLang="ja-JP" sz="1000" dirty="0" smtClean="0">
                          <a:latin typeface="+mn-ea"/>
                          <a:ea typeface="+mn-ea"/>
                          <a:cs typeface="Meiryo UI" panose="020B0604030504040204" pitchFamily="50" charset="-128"/>
                        </a:rPr>
                        <a:t>9</a:t>
                      </a:r>
                      <a:endParaRPr kumimoji="1" lang="ja-JP" altLang="en-US" sz="1000" dirty="0">
                        <a:latin typeface="+mn-ea"/>
                        <a:ea typeface="+mn-ea"/>
                        <a:cs typeface="Meiryo UI" panose="020B0604030504040204" pitchFamily="50" charset="-128"/>
                      </a:endParaRPr>
                    </a:p>
                  </a:txBody>
                  <a:tcPr marT="72000" marB="72000"/>
                </a:tc>
                <a:tc>
                  <a:txBody>
                    <a:bodyPr/>
                    <a:lstStyle/>
                    <a:p>
                      <a:r>
                        <a:rPr kumimoji="1" lang="ja-JP" altLang="en-US" sz="1000" dirty="0" smtClean="0">
                          <a:latin typeface="+mn-ea"/>
                          <a:ea typeface="+mn-ea"/>
                          <a:cs typeface="Meiryo UI" panose="020B0604030504040204" pitchFamily="50" charset="-128"/>
                        </a:rPr>
                        <a:t>本文</a:t>
                      </a:r>
                      <a:endParaRPr kumimoji="1" lang="ja-JP" altLang="en-US" sz="1000" dirty="0">
                        <a:latin typeface="+mn-ea"/>
                        <a:ea typeface="+mn-ea"/>
                        <a:cs typeface="Meiryo UI" panose="020B0604030504040204" pitchFamily="50" charset="-128"/>
                      </a:endParaRPr>
                    </a:p>
                  </a:txBody>
                  <a:tcPr marT="72000" marB="72000"/>
                </a:tc>
                <a:tc>
                  <a:txBody>
                    <a:bodyPr/>
                    <a:lstStyle/>
                    <a:p>
                      <a:r>
                        <a:rPr kumimoji="1" lang="ja-JP" altLang="en-US" sz="1000" dirty="0" smtClean="0">
                          <a:latin typeface="+mn-ea"/>
                          <a:ea typeface="+mn-ea"/>
                          <a:cs typeface="Meiryo UI" panose="020B0604030504040204" pitchFamily="50" charset="-128"/>
                        </a:rPr>
                        <a:t>本文を設定します。</a:t>
                      </a:r>
                      <a:endParaRPr kumimoji="1" lang="en-US" altLang="ja-JP" sz="1000" dirty="0" smtClean="0">
                        <a:latin typeface="+mn-ea"/>
                        <a:ea typeface="+mn-ea"/>
                        <a:cs typeface="Meiryo UI" panose="020B0604030504040204" pitchFamily="50" charset="-128"/>
                      </a:endParaRPr>
                    </a:p>
                    <a:p>
                      <a:r>
                        <a:rPr kumimoji="1" lang="ja-JP" altLang="en-US" sz="1000" dirty="0" smtClean="0">
                          <a:latin typeface="+mn-ea"/>
                          <a:ea typeface="+mn-ea"/>
                          <a:cs typeface="Meiryo UI" panose="020B0604030504040204" pitchFamily="50" charset="-128"/>
                        </a:rPr>
                        <a:t>リードの個人情報、申込情報、アンケート回答情報、キャンペーン情報などを文面に差し込むことが可能です。</a:t>
                      </a:r>
                    </a:p>
                    <a:p>
                      <a:r>
                        <a:rPr kumimoji="1" lang="ja-JP" altLang="en-US" sz="1000" dirty="0" smtClean="0">
                          <a:latin typeface="+mn-ea"/>
                          <a:ea typeface="+mn-ea"/>
                          <a:cs typeface="Meiryo UI" panose="020B0604030504040204" pitchFamily="50" charset="-128"/>
                        </a:rPr>
                        <a:t>半角カタカナや機種依存文字は使用できませんので、ご注意ください。</a:t>
                      </a:r>
                      <a:endParaRPr kumimoji="1" lang="ja-JP" altLang="en-US" sz="1000" dirty="0">
                        <a:latin typeface="+mn-ea"/>
                        <a:ea typeface="+mn-ea"/>
                        <a:cs typeface="Meiryo UI" panose="020B0604030504040204" pitchFamily="50" charset="-128"/>
                      </a:endParaRPr>
                    </a:p>
                  </a:txBody>
                  <a:tcPr marT="72000" marB="72000"/>
                </a:tc>
                <a:tc>
                  <a:txBody>
                    <a:bodyPr/>
                    <a:lstStyle/>
                    <a:p>
                      <a:endParaRPr kumimoji="1" lang="ja-JP" altLang="en-US" sz="1000" dirty="0">
                        <a:latin typeface="+mn-ea"/>
                        <a:ea typeface="+mn-ea"/>
                      </a:endParaRPr>
                    </a:p>
                  </a:txBody>
                  <a:tcPr marT="72000" marB="72000"/>
                </a:tc>
              </a:tr>
              <a:tr h="370840">
                <a:tc>
                  <a:txBody>
                    <a:bodyPr/>
                    <a:lstStyle/>
                    <a:p>
                      <a:pPr algn="ctr"/>
                      <a:r>
                        <a:rPr kumimoji="1" lang="en-US" altLang="ja-JP" sz="1000" dirty="0" smtClean="0">
                          <a:latin typeface="+mn-ea"/>
                          <a:ea typeface="+mn-ea"/>
                          <a:cs typeface="Meiryo UI" panose="020B0604030504040204" pitchFamily="50" charset="-128"/>
                        </a:rPr>
                        <a:t>10</a:t>
                      </a:r>
                      <a:endParaRPr kumimoji="1" lang="ja-JP" altLang="en-US" sz="1000" dirty="0">
                        <a:latin typeface="+mn-ea"/>
                        <a:ea typeface="+mn-ea"/>
                        <a:cs typeface="Meiryo UI" panose="020B0604030504040204" pitchFamily="50" charset="-128"/>
                      </a:endParaRPr>
                    </a:p>
                  </a:txBody>
                  <a:tcPr marT="72000" marB="72000"/>
                </a:tc>
                <a:tc>
                  <a:txBody>
                    <a:bodyPr/>
                    <a:lstStyle/>
                    <a:p>
                      <a:r>
                        <a:rPr kumimoji="1" lang="ja-JP" altLang="en-US" sz="1000" dirty="0" smtClean="0">
                          <a:latin typeface="+mn-ea"/>
                          <a:ea typeface="+mn-ea"/>
                          <a:cs typeface="Meiryo UI" panose="020B0604030504040204" pitchFamily="50" charset="-128"/>
                        </a:rPr>
                        <a:t>添付ファイル名</a:t>
                      </a:r>
                      <a:endParaRPr kumimoji="1" lang="ja-JP" altLang="en-US" sz="1000" dirty="0">
                        <a:latin typeface="+mn-ea"/>
                        <a:ea typeface="+mn-ea"/>
                        <a:cs typeface="Meiryo UI" panose="020B0604030504040204" pitchFamily="50" charset="-128"/>
                      </a:endParaRPr>
                    </a:p>
                  </a:txBody>
                  <a:tcPr marT="72000" marB="72000"/>
                </a:tc>
                <a:tc>
                  <a:txBody>
                    <a:bodyPr/>
                    <a:lstStyle/>
                    <a:p>
                      <a:r>
                        <a:rPr kumimoji="1" lang="ja-JP" altLang="en-US" sz="1000" dirty="0" smtClean="0">
                          <a:latin typeface="+mn-ea"/>
                          <a:ea typeface="+mn-ea"/>
                          <a:cs typeface="Meiryo UI" panose="020B0604030504040204" pitchFamily="50" charset="-128"/>
                        </a:rPr>
                        <a:t>添付ファイルを登録します。</a:t>
                      </a:r>
                      <a:endParaRPr kumimoji="1" lang="ja-JP" altLang="en-US" sz="1000" dirty="0">
                        <a:latin typeface="+mn-ea"/>
                        <a:ea typeface="+mn-ea"/>
                        <a:cs typeface="Meiryo UI" panose="020B0604030504040204" pitchFamily="50" charset="-128"/>
                      </a:endParaRPr>
                    </a:p>
                  </a:txBody>
                  <a:tcPr marT="72000" marB="72000"/>
                </a:tc>
                <a:tc>
                  <a:txBody>
                    <a:bodyPr/>
                    <a:lstStyle/>
                    <a:p>
                      <a:endParaRPr kumimoji="1" lang="ja-JP" altLang="en-US" sz="1000" dirty="0">
                        <a:latin typeface="+mn-ea"/>
                        <a:ea typeface="+mn-ea"/>
                      </a:endParaRPr>
                    </a:p>
                  </a:txBody>
                  <a:tcPr marT="72000" marB="72000"/>
                </a:tc>
              </a:tr>
            </a:tbl>
          </a:graphicData>
        </a:graphic>
      </p:graphicFrame>
    </p:spTree>
    <p:extLst>
      <p:ext uri="{BB962C8B-B14F-4D97-AF65-F5344CB8AC3E}">
        <p14:creationId xmlns:p14="http://schemas.microsoft.com/office/powerpoint/2010/main" val="6225414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fld id="{73FBB748-C34D-4D0F-BA18-1FFBF9F7602E}" type="slidenum">
              <a:rPr lang="ja-JP" altLang="en-US" smtClean="0">
                <a:solidFill>
                  <a:srgbClr val="000000">
                    <a:lumMod val="50000"/>
                    <a:lumOff val="50000"/>
                  </a:srgbClr>
                </a:solidFill>
              </a:rPr>
              <a:pPr>
                <a:defRPr/>
              </a:pPr>
              <a:t>6</a:t>
            </a:fld>
            <a:endParaRPr lang="ja-JP" altLang="en-US" dirty="0">
              <a:solidFill>
                <a:srgbClr val="000000">
                  <a:lumMod val="50000"/>
                  <a:lumOff val="50000"/>
                </a:srgbClr>
              </a:solidFill>
            </a:endParaRPr>
          </a:p>
        </p:txBody>
      </p:sp>
      <p:sp>
        <p:nvSpPr>
          <p:cNvPr id="4" name="タイトル 3"/>
          <p:cNvSpPr>
            <a:spLocks noGrp="1"/>
          </p:cNvSpPr>
          <p:nvPr>
            <p:ph type="title"/>
          </p:nvPr>
        </p:nvSpPr>
        <p:spPr/>
        <p:txBody>
          <a:bodyPr/>
          <a:lstStyle/>
          <a:p>
            <a:r>
              <a:rPr kumimoji="1" lang="ja-JP" altLang="en-US" dirty="0" smtClean="0"/>
              <a:t>複合検索について</a:t>
            </a:r>
            <a:endParaRPr kumimoji="1" lang="ja-JP" altLang="en-US" dirty="0"/>
          </a:p>
        </p:txBody>
      </p:sp>
      <p:sp>
        <p:nvSpPr>
          <p:cNvPr id="5" name="コンテンツ プレースホルダー 2"/>
          <p:cNvSpPr txBox="1">
            <a:spLocks/>
          </p:cNvSpPr>
          <p:nvPr/>
        </p:nvSpPr>
        <p:spPr>
          <a:xfrm>
            <a:off x="238491" y="1074901"/>
            <a:ext cx="6558769" cy="1243417"/>
          </a:xfrm>
          <a:prstGeom prst="rect">
            <a:avLst/>
          </a:prstGeom>
        </p:spPr>
        <p:txBody>
          <a:bodyPr wrap="square">
            <a:spAutoFit/>
          </a:bodyPr>
          <a:lstStyle>
            <a:lvl1pPr marL="285750" indent="-285750" algn="l" defTabSz="914400" rtl="0" eaLnBrk="1" latinLnBrk="0" hangingPunct="1">
              <a:lnSpc>
                <a:spcPct val="90000"/>
              </a:lnSpc>
              <a:spcBef>
                <a:spcPts val="600"/>
              </a:spcBef>
              <a:buClr>
                <a:schemeClr val="accent1"/>
              </a:buClr>
              <a:buFont typeface="Wingdings 2" pitchFamily="18" charset="2"/>
              <a:buChar char=""/>
              <a:defRPr kumimoji="1" lang="ja-JP" altLang="en-US" sz="1600" kern="1200">
                <a:solidFill>
                  <a:schemeClr val="tx1"/>
                </a:solidFill>
                <a:latin typeface="Meiryo UI" pitchFamily="50" charset="-128"/>
                <a:ea typeface="Meiryo UI" pitchFamily="50" charset="-128"/>
                <a:cs typeface="Meiryo UI" pitchFamily="50" charset="-128"/>
              </a:defRPr>
            </a:lvl1pPr>
            <a:lvl2pPr marL="541338" indent="-276225" algn="l" defTabSz="914400" rtl="0" eaLnBrk="1" latinLnBrk="0" hangingPunct="1">
              <a:lnSpc>
                <a:spcPct val="90000"/>
              </a:lnSpc>
              <a:spcBef>
                <a:spcPts val="600"/>
              </a:spcBef>
              <a:buClr>
                <a:schemeClr val="accent3"/>
              </a:buClr>
              <a:buFont typeface="Wingdings 3" pitchFamily="18" charset="2"/>
              <a:buChar char=""/>
              <a:defRPr kumimoji="1" lang="ja-JP" altLang="en-US" sz="1200" kern="1200">
                <a:solidFill>
                  <a:schemeClr val="tx1"/>
                </a:solidFill>
                <a:latin typeface="Meiryo UI" pitchFamily="50" charset="-128"/>
                <a:ea typeface="Meiryo UI" pitchFamily="50" charset="-128"/>
                <a:cs typeface="Meiryo UI" pitchFamily="50" charset="-128"/>
              </a:defRPr>
            </a:lvl2pPr>
            <a:lvl3pPr marL="893763" indent="-350838" algn="l" defTabSz="346075" rtl="0" eaLnBrk="1" latinLnBrk="0" hangingPunct="1">
              <a:lnSpc>
                <a:spcPct val="100000"/>
              </a:lnSpc>
              <a:spcBef>
                <a:spcPts val="500"/>
              </a:spcBef>
              <a:buFont typeface="Arial" pitchFamily="34" charset="0"/>
              <a:buChar char="•"/>
              <a:defRPr kumimoji="1" lang="ja-JP" altLang="en-US" sz="1200" kern="1200">
                <a:solidFill>
                  <a:schemeClr val="tx1"/>
                </a:solidFill>
                <a:latin typeface="Meiryo UI" pitchFamily="50" charset="-128"/>
                <a:ea typeface="Meiryo UI" pitchFamily="50" charset="-128"/>
                <a:cs typeface="Meiryo UI" pitchFamily="50" charset="-128"/>
              </a:defRPr>
            </a:lvl3pPr>
            <a:lvl4pPr marL="720725" indent="-355600" algn="l" defTabSz="914400" rtl="0" eaLnBrk="1" latinLnBrk="0" hangingPunct="1">
              <a:lnSpc>
                <a:spcPct val="90000"/>
              </a:lnSpc>
              <a:spcBef>
                <a:spcPts val="500"/>
              </a:spcBef>
              <a:buFont typeface="+mj-ea"/>
              <a:buAutoNum type="circleNumDbPlain"/>
              <a:defRPr kumimoji="1" lang="ja-JP" altLang="en-US" sz="1800" kern="1200">
                <a:solidFill>
                  <a:schemeClr val="tx1"/>
                </a:solidFill>
                <a:latin typeface="Meiryo UI" pitchFamily="50" charset="-128"/>
                <a:ea typeface="Meiryo UI" pitchFamily="50" charset="-128"/>
                <a:cs typeface="Meiryo UI" pitchFamily="50" charset="-128"/>
              </a:defRPr>
            </a:lvl4pPr>
            <a:lvl5pPr marL="2057400" indent="-228600" algn="l" defTabSz="914400" rtl="0" eaLnBrk="1" latinLnBrk="0" hangingPunct="1">
              <a:lnSpc>
                <a:spcPct val="90000"/>
              </a:lnSpc>
              <a:spcBef>
                <a:spcPts val="500"/>
              </a:spcBef>
              <a:buFont typeface="Wingdings 2" pitchFamily="18" charset="2"/>
              <a:buChar char=""/>
              <a:defRPr kumimoji="1" lang="en-US" altLang="en-US" sz="1200" kern="1200" dirty="0">
                <a:solidFill>
                  <a:schemeClr val="tx1"/>
                </a:solidFill>
                <a:latin typeface="HGPｺﾞｼｯｸM" pitchFamily="50" charset="-128"/>
                <a:ea typeface="HGPｺﾞｼｯｸM" pitchFamily="50" charset="-128"/>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a:lstStyle>
          <a:p>
            <a:pPr marL="450850" indent="-277813">
              <a:buFont typeface="Wingdings" panose="05000000000000000000" pitchFamily="2" charset="2"/>
              <a:buChar char="l"/>
            </a:pPr>
            <a:r>
              <a:rPr lang="ja-JP" altLang="en-US" dirty="0" smtClean="0">
                <a:latin typeface="+mn-ea"/>
                <a:ea typeface="+mn-ea"/>
              </a:rPr>
              <a:t>検索ブロックの組合せ</a:t>
            </a:r>
            <a:endParaRPr lang="en-US" altLang="ja-JP" dirty="0" smtClean="0">
              <a:latin typeface="+mn-ea"/>
              <a:ea typeface="+mn-ea"/>
            </a:endParaRPr>
          </a:p>
          <a:p>
            <a:pPr marL="542925" indent="0">
              <a:buNone/>
            </a:pPr>
            <a:r>
              <a:rPr lang="ja-JP" altLang="en-US" sz="1400" dirty="0" smtClean="0">
                <a:latin typeface="+mn-ea"/>
                <a:ea typeface="+mn-ea"/>
              </a:rPr>
              <a:t>検索の式の書き方で展開する順番が変わる為、組合せに注意する必要があります。</a:t>
            </a:r>
            <a:endParaRPr lang="en-US" altLang="ja-JP" sz="1400" dirty="0" smtClean="0">
              <a:latin typeface="+mn-ea"/>
              <a:ea typeface="+mn-ea"/>
            </a:endParaRPr>
          </a:p>
          <a:p>
            <a:pPr marL="542925" indent="0">
              <a:buNone/>
            </a:pPr>
            <a:r>
              <a:rPr lang="ja-JP" altLang="en-US" sz="1400" dirty="0">
                <a:latin typeface="+mn-ea"/>
                <a:ea typeface="+mn-ea"/>
              </a:rPr>
              <a:t>一つの検索式の中で論理演算子</a:t>
            </a:r>
            <a:r>
              <a:rPr lang="en-US" altLang="ja-JP" sz="1400" dirty="0">
                <a:latin typeface="+mn-ea"/>
                <a:ea typeface="+mn-ea"/>
              </a:rPr>
              <a:t>(AND</a:t>
            </a:r>
            <a:r>
              <a:rPr lang="ja-JP" altLang="en-US" sz="1400" dirty="0" err="1">
                <a:latin typeface="+mn-ea"/>
                <a:ea typeface="+mn-ea"/>
              </a:rPr>
              <a:t>、</a:t>
            </a:r>
            <a:r>
              <a:rPr lang="en-US" altLang="ja-JP" sz="1400" dirty="0">
                <a:latin typeface="+mn-ea"/>
                <a:ea typeface="+mn-ea"/>
              </a:rPr>
              <a:t>NOT</a:t>
            </a:r>
            <a:r>
              <a:rPr lang="ja-JP" altLang="en-US" sz="1400" dirty="0" err="1">
                <a:latin typeface="+mn-ea"/>
                <a:ea typeface="+mn-ea"/>
              </a:rPr>
              <a:t>、</a:t>
            </a:r>
            <a:r>
              <a:rPr lang="en-US" altLang="ja-JP" sz="1400" dirty="0">
                <a:latin typeface="+mn-ea"/>
                <a:ea typeface="+mn-ea"/>
              </a:rPr>
              <a:t>OR)</a:t>
            </a:r>
            <a:r>
              <a:rPr lang="ja-JP" altLang="en-US" sz="1400" dirty="0">
                <a:latin typeface="+mn-ea"/>
                <a:ea typeface="+mn-ea"/>
              </a:rPr>
              <a:t>が複数含まれている場合は、</a:t>
            </a:r>
            <a:r>
              <a:rPr lang="en-US" altLang="ja-JP" sz="1400" dirty="0">
                <a:latin typeface="+mn-ea"/>
                <a:ea typeface="+mn-ea"/>
              </a:rPr>
              <a:t>AND</a:t>
            </a:r>
            <a:r>
              <a:rPr lang="ja-JP" altLang="en-US" sz="1400" dirty="0">
                <a:latin typeface="+mn-ea"/>
                <a:ea typeface="+mn-ea"/>
              </a:rPr>
              <a:t>と</a:t>
            </a:r>
            <a:r>
              <a:rPr lang="en-US" altLang="ja-JP" sz="1400" dirty="0">
                <a:latin typeface="+mn-ea"/>
                <a:ea typeface="+mn-ea"/>
              </a:rPr>
              <a:t>NOT</a:t>
            </a:r>
            <a:r>
              <a:rPr lang="ja-JP" altLang="en-US" sz="1400" dirty="0">
                <a:latin typeface="+mn-ea"/>
                <a:ea typeface="+mn-ea"/>
              </a:rPr>
              <a:t>が、</a:t>
            </a:r>
            <a:r>
              <a:rPr lang="en-US" altLang="ja-JP" sz="1400" dirty="0">
                <a:latin typeface="+mn-ea"/>
                <a:ea typeface="+mn-ea"/>
              </a:rPr>
              <a:t>OR</a:t>
            </a:r>
            <a:r>
              <a:rPr lang="ja-JP" altLang="en-US" sz="1400" dirty="0">
                <a:latin typeface="+mn-ea"/>
                <a:ea typeface="+mn-ea"/>
              </a:rPr>
              <a:t>よりも優先して実行されますので、</a:t>
            </a:r>
            <a:r>
              <a:rPr lang="en-US" altLang="ja-JP" sz="1400" dirty="0">
                <a:latin typeface="+mn-ea"/>
                <a:ea typeface="+mn-ea"/>
              </a:rPr>
              <a:t>OR</a:t>
            </a:r>
            <a:r>
              <a:rPr lang="ja-JP" altLang="en-US" sz="1400" dirty="0">
                <a:latin typeface="+mn-ea"/>
                <a:ea typeface="+mn-ea"/>
              </a:rPr>
              <a:t>を優先したい場合は</a:t>
            </a:r>
            <a:r>
              <a:rPr lang="ja-JP" altLang="en-US" sz="1400" dirty="0" smtClean="0">
                <a:latin typeface="+mn-ea"/>
                <a:ea typeface="+mn-ea"/>
              </a:rPr>
              <a:t>、</a:t>
            </a:r>
            <a:r>
              <a:rPr lang="en-US" altLang="ja-JP" sz="1400" dirty="0" smtClean="0">
                <a:latin typeface="+mn-ea"/>
                <a:ea typeface="+mn-ea"/>
              </a:rPr>
              <a:t/>
            </a:r>
            <a:br>
              <a:rPr lang="en-US" altLang="ja-JP" sz="1400" dirty="0" smtClean="0">
                <a:latin typeface="+mn-ea"/>
                <a:ea typeface="+mn-ea"/>
              </a:rPr>
            </a:br>
            <a:r>
              <a:rPr lang="ja-JP" altLang="en-US" sz="1400" dirty="0" smtClean="0">
                <a:latin typeface="+mn-ea"/>
                <a:ea typeface="+mn-ea"/>
              </a:rPr>
              <a:t>その</a:t>
            </a:r>
            <a:r>
              <a:rPr lang="ja-JP" altLang="en-US" sz="1400" dirty="0">
                <a:latin typeface="+mn-ea"/>
                <a:ea typeface="+mn-ea"/>
              </a:rPr>
              <a:t>部分をカッコで括る必要があります。</a:t>
            </a:r>
          </a:p>
        </p:txBody>
      </p:sp>
      <p:graphicFrame>
        <p:nvGraphicFramePr>
          <p:cNvPr id="6" name="表 5"/>
          <p:cNvGraphicFramePr>
            <a:graphicFrameLocks noGrp="1"/>
          </p:cNvGraphicFramePr>
          <p:nvPr>
            <p:extLst>
              <p:ext uri="{D42A27DB-BD31-4B8C-83A1-F6EECF244321}">
                <p14:modId xmlns:p14="http://schemas.microsoft.com/office/powerpoint/2010/main" val="836979589"/>
              </p:ext>
            </p:extLst>
          </p:nvPr>
        </p:nvGraphicFramePr>
        <p:xfrm>
          <a:off x="836712" y="6545370"/>
          <a:ext cx="4464496" cy="1643580"/>
        </p:xfrm>
        <a:graphic>
          <a:graphicData uri="http://schemas.openxmlformats.org/drawingml/2006/table">
            <a:tbl>
              <a:tblPr firstRow="1" bandRow="1">
                <a:tableStyleId>{5940675A-B579-460E-94D1-54222C63F5DA}</a:tableStyleId>
              </a:tblPr>
              <a:tblGrid>
                <a:gridCol w="1874848"/>
                <a:gridCol w="2589648"/>
              </a:tblGrid>
              <a:tr h="197738">
                <a:tc>
                  <a:txBody>
                    <a:bodyPr/>
                    <a:lstStyle/>
                    <a:p>
                      <a:pPr algn="ctr"/>
                      <a:r>
                        <a:rPr kumimoji="1" lang="ja-JP" altLang="en-US" sz="1050" kern="1200" dirty="0" smtClean="0">
                          <a:solidFill>
                            <a:schemeClr val="tx1"/>
                          </a:solidFill>
                          <a:effectLst/>
                          <a:latin typeface="+mn-ea"/>
                          <a:ea typeface="+mn-ea"/>
                          <a:cs typeface="Meiryo UI" panose="020B0604030504040204" pitchFamily="50" charset="-128"/>
                        </a:rPr>
                        <a:t>条件</a:t>
                      </a:r>
                      <a:endParaRPr kumimoji="1" lang="ja-JP" altLang="en-US" sz="1050" kern="1200" dirty="0">
                        <a:solidFill>
                          <a:schemeClr val="tx1"/>
                        </a:solidFill>
                        <a:effectLst/>
                        <a:latin typeface="+mn-ea"/>
                        <a:ea typeface="+mn-ea"/>
                        <a:cs typeface="Meiryo UI" panose="020B0604030504040204" pitchFamily="50" charset="-128"/>
                      </a:endParaRPr>
                    </a:p>
                  </a:txBody>
                  <a:tcP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mn-ea"/>
                          <a:ea typeface="+mn-ea"/>
                          <a:cs typeface="Meiryo UI" panose="020B0604030504040204" pitchFamily="50" charset="-128"/>
                        </a:rPr>
                        <a:t>結果</a:t>
                      </a:r>
                      <a:endParaRPr kumimoji="1" lang="en-US" altLang="ja-JP" sz="1050" kern="1200" dirty="0" smtClean="0">
                        <a:solidFill>
                          <a:schemeClr val="tx1"/>
                        </a:solidFill>
                        <a:effectLst/>
                        <a:latin typeface="+mn-ea"/>
                        <a:ea typeface="+mn-ea"/>
                        <a:cs typeface="Meiryo UI" panose="020B0604030504040204" pitchFamily="50" charset="-128"/>
                      </a:endParaRPr>
                    </a:p>
                  </a:txBody>
                  <a:tcPr>
                    <a:solidFill>
                      <a:schemeClr val="accent1">
                        <a:lumMod val="20000"/>
                        <a:lumOff val="80000"/>
                      </a:schemeClr>
                    </a:solidFill>
                  </a:tcPr>
                </a:tc>
              </a:tr>
              <a:tr h="193199">
                <a:tc>
                  <a:txBody>
                    <a:bodyPr/>
                    <a:lstStyle/>
                    <a:p>
                      <a:r>
                        <a:rPr kumimoji="1" lang="ja-JP" altLang="en-US" sz="1050" kern="1200" dirty="0">
                          <a:solidFill>
                            <a:schemeClr val="tx1"/>
                          </a:solidFill>
                          <a:effectLst/>
                          <a:latin typeface="+mn-ea"/>
                          <a:ea typeface="+mn-ea"/>
                          <a:cs typeface="Meiryo UI" panose="020B0604030504040204" pitchFamily="50" charset="-128"/>
                        </a:rPr>
                        <a:t>次の文字列と一致する</a:t>
                      </a:r>
                    </a:p>
                  </a:txBody>
                  <a:tcPr marL="72000" marR="72000" marT="36000" marB="36000" anchor="ct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mn-ea"/>
                          <a:ea typeface="+mn-ea"/>
                          <a:cs typeface="Meiryo UI" panose="020B0604030504040204" pitchFamily="50" charset="-128"/>
                        </a:rPr>
                        <a:t>値を持たない（空白）リードが表示される</a:t>
                      </a:r>
                      <a:endParaRPr kumimoji="1" lang="en-US" altLang="ja-JP" sz="1050" kern="1200" dirty="0" smtClean="0">
                        <a:solidFill>
                          <a:schemeClr val="tx1"/>
                        </a:solidFill>
                        <a:effectLst/>
                        <a:latin typeface="+mn-ea"/>
                        <a:ea typeface="+mn-ea"/>
                        <a:cs typeface="Meiryo UI" panose="020B0604030504040204" pitchFamily="50" charset="-128"/>
                      </a:endParaRPr>
                    </a:p>
                  </a:txBody>
                  <a:tcPr marL="72000" marR="72000" marT="36000" marB="36000" anchor="ctr">
                    <a:solidFill>
                      <a:schemeClr val="bg1"/>
                    </a:solidFill>
                  </a:tcPr>
                </a:tc>
              </a:tr>
              <a:tr h="0">
                <a:tc>
                  <a:txBody>
                    <a:bodyPr/>
                    <a:lstStyle/>
                    <a:p>
                      <a:r>
                        <a:rPr kumimoji="1" lang="ja-JP" altLang="en-US" sz="1050" kern="1200" dirty="0" smtClean="0">
                          <a:solidFill>
                            <a:schemeClr val="tx1"/>
                          </a:solidFill>
                          <a:effectLst/>
                          <a:latin typeface="+mn-ea"/>
                          <a:ea typeface="+mn-ea"/>
                          <a:cs typeface="Meiryo UI" panose="020B0604030504040204" pitchFamily="50" charset="-128"/>
                        </a:rPr>
                        <a:t>次の文字列と一致しない</a:t>
                      </a:r>
                      <a:endParaRPr kumimoji="1" lang="ja-JP" altLang="en-US" sz="1050" kern="1200" dirty="0">
                        <a:solidFill>
                          <a:schemeClr val="tx1"/>
                        </a:solidFill>
                        <a:effectLst/>
                        <a:latin typeface="+mn-ea"/>
                        <a:ea typeface="+mn-ea"/>
                        <a:cs typeface="Meiryo UI" panose="020B0604030504040204" pitchFamily="50" charset="-128"/>
                      </a:endParaRPr>
                    </a:p>
                  </a:txBody>
                  <a:tcPr marL="72000" marR="72000" marT="36000" marB="36000" anchor="ct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mn-ea"/>
                          <a:ea typeface="+mn-ea"/>
                          <a:cs typeface="Meiryo UI" panose="020B0604030504040204" pitchFamily="50" charset="-128"/>
                        </a:rPr>
                        <a:t>値を持つ（空白でない）リードが表示される</a:t>
                      </a:r>
                      <a:endParaRPr kumimoji="1" lang="en-US" altLang="ja-JP" sz="1050" kern="1200" dirty="0" smtClean="0">
                        <a:solidFill>
                          <a:schemeClr val="tx1"/>
                        </a:solidFill>
                        <a:effectLst/>
                        <a:latin typeface="+mn-ea"/>
                        <a:ea typeface="+mn-ea"/>
                        <a:cs typeface="Meiryo UI" panose="020B0604030504040204" pitchFamily="50" charset="-128"/>
                      </a:endParaRPr>
                    </a:p>
                  </a:txBody>
                  <a:tcPr marL="72000" marR="72000" marT="36000" marB="36000" anchor="ctr">
                    <a:solidFill>
                      <a:schemeClr val="bg1"/>
                    </a:solidFill>
                  </a:tcPr>
                </a:tc>
              </a:tr>
              <a:tr h="197738">
                <a:tc>
                  <a:txBody>
                    <a:bodyPr/>
                    <a:lstStyle/>
                    <a:p>
                      <a:r>
                        <a:rPr kumimoji="1" lang="ja-JP" altLang="en-US" sz="1050" kern="1200" dirty="0" smtClean="0">
                          <a:solidFill>
                            <a:schemeClr val="tx1"/>
                          </a:solidFill>
                          <a:effectLst/>
                          <a:latin typeface="+mn-ea"/>
                          <a:ea typeface="+mn-ea"/>
                          <a:cs typeface="Meiryo UI" panose="020B0604030504040204" pitchFamily="50" charset="-128"/>
                        </a:rPr>
                        <a:t>次の文字列で始まる</a:t>
                      </a:r>
                      <a:endParaRPr kumimoji="1" lang="ja-JP" altLang="en-US" sz="1050" kern="1200" dirty="0">
                        <a:solidFill>
                          <a:schemeClr val="tx1"/>
                        </a:solidFill>
                        <a:effectLst/>
                        <a:latin typeface="+mn-ea"/>
                        <a:ea typeface="+mn-ea"/>
                        <a:cs typeface="Meiryo UI" panose="020B0604030504040204" pitchFamily="50" charset="-128"/>
                      </a:endParaRPr>
                    </a:p>
                  </a:txBody>
                  <a:tcPr marL="72000" marR="72000" marT="36000" marB="36000" anchor="ct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mn-ea"/>
                          <a:ea typeface="+mn-ea"/>
                          <a:cs typeface="Meiryo UI" panose="020B0604030504040204" pitchFamily="50" charset="-128"/>
                        </a:rPr>
                        <a:t>すべてのリードが表示される　</a:t>
                      </a:r>
                      <a:r>
                        <a:rPr kumimoji="1" lang="en-US" altLang="ja-JP" sz="1050" kern="1200" dirty="0" smtClean="0">
                          <a:solidFill>
                            <a:schemeClr val="tx1"/>
                          </a:solidFill>
                          <a:effectLst/>
                          <a:latin typeface="+mn-ea"/>
                          <a:ea typeface="+mn-ea"/>
                          <a:cs typeface="Meiryo UI" panose="020B0604030504040204" pitchFamily="50" charset="-128"/>
                        </a:rPr>
                        <a:t>※</a:t>
                      </a:r>
                    </a:p>
                  </a:txBody>
                  <a:tcPr marL="72000" marR="72000" marT="36000" marB="36000" anchor="ctr">
                    <a:solidFill>
                      <a:schemeClr val="bg1"/>
                    </a:solidFill>
                  </a:tcPr>
                </a:tc>
              </a:tr>
              <a:tr h="0">
                <a:tc>
                  <a:txBody>
                    <a:bodyPr/>
                    <a:lstStyle/>
                    <a:p>
                      <a:r>
                        <a:rPr kumimoji="1" lang="ja-JP" altLang="en-US" sz="1050" kern="1200" dirty="0" smtClean="0">
                          <a:solidFill>
                            <a:schemeClr val="tx1"/>
                          </a:solidFill>
                          <a:effectLst/>
                          <a:latin typeface="+mn-ea"/>
                          <a:ea typeface="+mn-ea"/>
                          <a:cs typeface="Meiryo UI" panose="020B0604030504040204" pitchFamily="50" charset="-128"/>
                        </a:rPr>
                        <a:t>次の文字列で終わる</a:t>
                      </a:r>
                      <a:endParaRPr kumimoji="1" lang="ja-JP" altLang="en-US" sz="1050" kern="1200" dirty="0">
                        <a:solidFill>
                          <a:schemeClr val="tx1"/>
                        </a:solidFill>
                        <a:effectLst/>
                        <a:latin typeface="+mn-ea"/>
                        <a:ea typeface="+mn-ea"/>
                        <a:cs typeface="Meiryo UI" panose="020B0604030504040204" pitchFamily="50" charset="-128"/>
                      </a:endParaRPr>
                    </a:p>
                  </a:txBody>
                  <a:tcPr marL="72000" marR="72000" marT="36000" marB="36000" anchor="ctr">
                    <a:solidFill>
                      <a:schemeClr val="bg2"/>
                    </a:solidFill>
                  </a:tcPr>
                </a:tc>
                <a:tc>
                  <a:txBody>
                    <a:bodyPr/>
                    <a:lstStyle/>
                    <a:p>
                      <a:r>
                        <a:rPr kumimoji="1" lang="ja-JP" altLang="en-US" sz="1050" kern="1200" dirty="0" smtClean="0">
                          <a:solidFill>
                            <a:schemeClr val="tx1"/>
                          </a:solidFill>
                          <a:effectLst/>
                          <a:latin typeface="+mn-ea"/>
                          <a:ea typeface="+mn-ea"/>
                          <a:cs typeface="Meiryo UI" panose="020B0604030504040204" pitchFamily="50" charset="-128"/>
                        </a:rPr>
                        <a:t>すべて</a:t>
                      </a:r>
                      <a:r>
                        <a:rPr kumimoji="1" lang="ja-JP" altLang="en-US" sz="1050" kern="1200" dirty="0">
                          <a:solidFill>
                            <a:schemeClr val="tx1"/>
                          </a:solidFill>
                          <a:effectLst/>
                          <a:latin typeface="+mn-ea"/>
                          <a:ea typeface="+mn-ea"/>
                          <a:cs typeface="Meiryo UI" panose="020B0604030504040204" pitchFamily="50" charset="-128"/>
                        </a:rPr>
                        <a:t>のリードが表示される　</a:t>
                      </a:r>
                      <a:r>
                        <a:rPr kumimoji="1" lang="en-US" altLang="ja-JP" sz="1050" kern="1200" dirty="0">
                          <a:solidFill>
                            <a:schemeClr val="tx1"/>
                          </a:solidFill>
                          <a:effectLst/>
                          <a:latin typeface="+mn-ea"/>
                          <a:ea typeface="+mn-ea"/>
                          <a:cs typeface="Meiryo UI" panose="020B0604030504040204" pitchFamily="50" charset="-128"/>
                        </a:rPr>
                        <a:t>※</a:t>
                      </a:r>
                    </a:p>
                  </a:txBody>
                  <a:tcPr marL="72000" marR="72000" marT="36000" marB="36000" anchor="ctr">
                    <a:solidFill>
                      <a:schemeClr val="bg1"/>
                    </a:solidFill>
                  </a:tcPr>
                </a:tc>
              </a:tr>
              <a:tr h="197738">
                <a:tc>
                  <a:txBody>
                    <a:bodyPr/>
                    <a:lstStyle/>
                    <a:p>
                      <a:r>
                        <a:rPr kumimoji="1" lang="ja-JP" altLang="en-US" sz="1050" kern="1200" smtClean="0">
                          <a:solidFill>
                            <a:schemeClr val="tx1"/>
                          </a:solidFill>
                          <a:effectLst/>
                          <a:latin typeface="+mn-ea"/>
                          <a:ea typeface="+mn-ea"/>
                          <a:cs typeface="Meiryo UI" panose="020B0604030504040204" pitchFamily="50" charset="-128"/>
                        </a:rPr>
                        <a:t>次の文字列を含む</a:t>
                      </a:r>
                      <a:endParaRPr kumimoji="1" lang="ja-JP" altLang="en-US" sz="1050" kern="1200" dirty="0">
                        <a:solidFill>
                          <a:schemeClr val="tx1"/>
                        </a:solidFill>
                        <a:effectLst/>
                        <a:latin typeface="+mn-ea"/>
                        <a:ea typeface="+mn-ea"/>
                        <a:cs typeface="Meiryo UI" panose="020B0604030504040204" pitchFamily="50" charset="-128"/>
                      </a:endParaRPr>
                    </a:p>
                  </a:txBody>
                  <a:tcPr marL="72000" marR="72000" marT="36000" marB="36000" anchor="ctr">
                    <a:solidFill>
                      <a:schemeClr val="bg2"/>
                    </a:solidFill>
                  </a:tcPr>
                </a:tc>
                <a:tc>
                  <a:txBody>
                    <a:bodyPr/>
                    <a:lstStyle/>
                    <a:p>
                      <a:r>
                        <a:rPr kumimoji="1" lang="ja-JP" altLang="en-US" sz="1050" kern="1200" dirty="0" smtClean="0">
                          <a:solidFill>
                            <a:schemeClr val="tx1"/>
                          </a:solidFill>
                          <a:effectLst/>
                          <a:latin typeface="+mn-ea"/>
                          <a:ea typeface="+mn-ea"/>
                          <a:cs typeface="Meiryo UI" panose="020B0604030504040204" pitchFamily="50" charset="-128"/>
                        </a:rPr>
                        <a:t>すべてのリードが表示される　</a:t>
                      </a:r>
                      <a:r>
                        <a:rPr kumimoji="1" lang="en-US" altLang="ja-JP" sz="1050" kern="1200" dirty="0" smtClean="0">
                          <a:solidFill>
                            <a:schemeClr val="tx1"/>
                          </a:solidFill>
                          <a:effectLst/>
                          <a:latin typeface="+mn-ea"/>
                          <a:ea typeface="+mn-ea"/>
                          <a:cs typeface="Meiryo UI" panose="020B0604030504040204" pitchFamily="50" charset="-128"/>
                        </a:rPr>
                        <a:t>※</a:t>
                      </a:r>
                      <a:endParaRPr kumimoji="1" lang="en-US" altLang="ja-JP" sz="1050" kern="1200" dirty="0">
                        <a:solidFill>
                          <a:schemeClr val="tx1"/>
                        </a:solidFill>
                        <a:effectLst/>
                        <a:latin typeface="+mn-ea"/>
                        <a:ea typeface="+mn-ea"/>
                        <a:cs typeface="Meiryo UI" panose="020B0604030504040204" pitchFamily="50" charset="-128"/>
                      </a:endParaRPr>
                    </a:p>
                  </a:txBody>
                  <a:tcPr marL="72000" marR="72000" marT="36000" marB="36000" anchor="ctr">
                    <a:solidFill>
                      <a:schemeClr val="bg1"/>
                    </a:solidFill>
                  </a:tcPr>
                </a:tc>
              </a:tr>
              <a:tr h="197738">
                <a:tc>
                  <a:txBody>
                    <a:bodyPr/>
                    <a:lstStyle/>
                    <a:p>
                      <a:r>
                        <a:rPr kumimoji="1" lang="ja-JP" altLang="en-US" sz="1050" kern="1200" dirty="0" smtClean="0">
                          <a:solidFill>
                            <a:schemeClr val="tx1"/>
                          </a:solidFill>
                          <a:effectLst/>
                          <a:latin typeface="+mn-ea"/>
                          <a:ea typeface="+mn-ea"/>
                          <a:cs typeface="Meiryo UI" panose="020B0604030504040204" pitchFamily="50" charset="-128"/>
                        </a:rPr>
                        <a:t>次の文字列を含まない</a:t>
                      </a:r>
                      <a:endParaRPr kumimoji="1" lang="ja-JP" altLang="en-US" sz="1050" kern="1200" dirty="0">
                        <a:solidFill>
                          <a:schemeClr val="tx1"/>
                        </a:solidFill>
                        <a:effectLst/>
                        <a:latin typeface="+mn-ea"/>
                        <a:ea typeface="+mn-ea"/>
                        <a:cs typeface="Meiryo UI" panose="020B0604030504040204" pitchFamily="50" charset="-128"/>
                      </a:endParaRPr>
                    </a:p>
                  </a:txBody>
                  <a:tcPr marL="72000" marR="72000" marT="36000" marB="36000" anchor="ctr">
                    <a:solidFill>
                      <a:schemeClr val="bg2"/>
                    </a:solidFill>
                  </a:tcPr>
                </a:tc>
                <a:tc>
                  <a:txBody>
                    <a:bodyPr/>
                    <a:lstStyle/>
                    <a:p>
                      <a:r>
                        <a:rPr kumimoji="1" lang="ja-JP" altLang="en-US" sz="1050" kern="1200" dirty="0" smtClean="0">
                          <a:solidFill>
                            <a:schemeClr val="tx1"/>
                          </a:solidFill>
                          <a:effectLst/>
                          <a:latin typeface="+mn-ea"/>
                          <a:ea typeface="+mn-ea"/>
                          <a:cs typeface="Meiryo UI" panose="020B0604030504040204" pitchFamily="50" charset="-128"/>
                        </a:rPr>
                        <a:t>何も検索されない（該当リードなし）</a:t>
                      </a:r>
                      <a:endParaRPr kumimoji="1" lang="ja-JP" altLang="en-US" sz="1050" kern="1200" dirty="0">
                        <a:solidFill>
                          <a:schemeClr val="tx1"/>
                        </a:solidFill>
                        <a:effectLst/>
                        <a:latin typeface="+mn-ea"/>
                        <a:ea typeface="+mn-ea"/>
                        <a:cs typeface="Meiryo UI" panose="020B0604030504040204" pitchFamily="50" charset="-128"/>
                      </a:endParaRPr>
                    </a:p>
                  </a:txBody>
                  <a:tcPr marL="72000" marR="72000" marT="36000" marB="36000" anchor="ctr">
                    <a:solidFill>
                      <a:schemeClr val="bg1"/>
                    </a:solidFill>
                  </a:tcPr>
                </a:tc>
              </a:tr>
            </a:tbl>
          </a:graphicData>
        </a:graphic>
      </p:graphicFrame>
      <p:sp>
        <p:nvSpPr>
          <p:cNvPr id="7" name="テキスト ボックス 6"/>
          <p:cNvSpPr txBox="1"/>
          <p:nvPr/>
        </p:nvSpPr>
        <p:spPr>
          <a:xfrm>
            <a:off x="796750" y="8188950"/>
            <a:ext cx="5610962" cy="415498"/>
          </a:xfrm>
          <a:prstGeom prst="rect">
            <a:avLst/>
          </a:prstGeom>
          <a:noFill/>
        </p:spPr>
        <p:txBody>
          <a:bodyPr wrap="square" rtlCol="0">
            <a:spAutoFit/>
          </a:bodyPr>
          <a:lstStyle/>
          <a:p>
            <a:pPr marL="92075" indent="-92075"/>
            <a:r>
              <a:rPr lang="en-US" altLang="ja-JP" sz="1050" dirty="0">
                <a:latin typeface="+mn-ea"/>
                <a:cs typeface="Meiryo UI" panose="020B0604030504040204" pitchFamily="50" charset="-128"/>
              </a:rPr>
              <a:t>※</a:t>
            </a:r>
            <a:r>
              <a:rPr lang="ja-JP" altLang="en-US" sz="1050" dirty="0">
                <a:latin typeface="+mn-ea"/>
                <a:cs typeface="Meiryo UI" panose="020B0604030504040204" pitchFamily="50" charset="-128"/>
              </a:rPr>
              <a:t>すべてのリードとは、利用モード</a:t>
            </a:r>
            <a:r>
              <a:rPr lang="en-US" altLang="ja-JP" sz="1050" dirty="0">
                <a:latin typeface="+mn-ea"/>
                <a:cs typeface="Meiryo UI" panose="020B0604030504040204" pitchFamily="50" charset="-128"/>
              </a:rPr>
              <a:t>(</a:t>
            </a:r>
            <a:r>
              <a:rPr lang="ja-JP" altLang="en-US" sz="1050" dirty="0">
                <a:latin typeface="+mn-ea"/>
                <a:cs typeface="Meiryo UI" panose="020B0604030504040204" pitchFamily="50" charset="-128"/>
              </a:rPr>
              <a:t>全キャンペーン</a:t>
            </a:r>
            <a:r>
              <a:rPr lang="en-US" altLang="ja-JP" sz="1050" dirty="0">
                <a:latin typeface="+mn-ea"/>
                <a:cs typeface="Meiryo UI" panose="020B0604030504040204" pitchFamily="50" charset="-128"/>
              </a:rPr>
              <a:t>/</a:t>
            </a:r>
            <a:r>
              <a:rPr lang="ja-JP" altLang="en-US" sz="1050" dirty="0">
                <a:latin typeface="+mn-ea"/>
                <a:cs typeface="Meiryo UI" panose="020B0604030504040204" pitchFamily="50" charset="-128"/>
              </a:rPr>
              <a:t>個別キャンペーン</a:t>
            </a:r>
            <a:r>
              <a:rPr lang="en-US" altLang="ja-JP" sz="1050" dirty="0">
                <a:latin typeface="+mn-ea"/>
                <a:cs typeface="Meiryo UI" panose="020B0604030504040204" pitchFamily="50" charset="-128"/>
              </a:rPr>
              <a:t>)</a:t>
            </a:r>
            <a:r>
              <a:rPr lang="ja-JP" altLang="en-US" sz="1050" dirty="0">
                <a:latin typeface="+mn-ea"/>
                <a:cs typeface="Meiryo UI" panose="020B0604030504040204" pitchFamily="50" charset="-128"/>
              </a:rPr>
              <a:t>における検索</a:t>
            </a:r>
            <a:r>
              <a:rPr lang="ja-JP" altLang="en-US" sz="1050" dirty="0" smtClean="0">
                <a:latin typeface="+mn-ea"/>
                <a:cs typeface="Meiryo UI" panose="020B0604030504040204" pitchFamily="50" charset="-128"/>
              </a:rPr>
              <a:t>条件がクリア</a:t>
            </a:r>
            <a:r>
              <a:rPr lang="ja-JP" altLang="en-US" sz="1050" dirty="0">
                <a:latin typeface="+mn-ea"/>
                <a:cs typeface="Meiryo UI" panose="020B0604030504040204" pitchFamily="50" charset="-128"/>
              </a:rPr>
              <a:t>状態でのリードを</a:t>
            </a:r>
            <a:r>
              <a:rPr lang="ja-JP" altLang="en-US" sz="1050" dirty="0" smtClean="0">
                <a:latin typeface="+mn-ea"/>
                <a:cs typeface="Meiryo UI" panose="020B0604030504040204" pitchFamily="50" charset="-128"/>
              </a:rPr>
              <a:t>指します</a:t>
            </a:r>
            <a:endParaRPr lang="ja-JP" altLang="en-US" sz="1050" dirty="0">
              <a:latin typeface="+mn-ea"/>
              <a:cs typeface="Meiryo UI" panose="020B0604030504040204" pitchFamily="50" charset="-128"/>
            </a:endParaRPr>
          </a:p>
        </p:txBody>
      </p:sp>
      <p:sp>
        <p:nvSpPr>
          <p:cNvPr id="8" name="コンテンツ プレースホルダー 2"/>
          <p:cNvSpPr txBox="1">
            <a:spLocks/>
          </p:cNvSpPr>
          <p:nvPr/>
        </p:nvSpPr>
        <p:spPr>
          <a:xfrm>
            <a:off x="238492" y="5465250"/>
            <a:ext cx="6558768" cy="1049518"/>
          </a:xfrm>
          <a:prstGeom prst="rect">
            <a:avLst/>
          </a:prstGeom>
        </p:spPr>
        <p:txBody>
          <a:bodyPr wrap="square">
            <a:spAutoFit/>
          </a:bodyPr>
          <a:lstStyle>
            <a:lvl1pPr marL="285750" indent="-285750" algn="l" defTabSz="914400" rtl="0" eaLnBrk="1" latinLnBrk="0" hangingPunct="1">
              <a:lnSpc>
                <a:spcPct val="90000"/>
              </a:lnSpc>
              <a:spcBef>
                <a:spcPts val="600"/>
              </a:spcBef>
              <a:buClr>
                <a:schemeClr val="accent1"/>
              </a:buClr>
              <a:buFont typeface="Wingdings 2" pitchFamily="18" charset="2"/>
              <a:buChar char=""/>
              <a:defRPr kumimoji="1" lang="ja-JP" altLang="en-US" sz="1600" kern="1200">
                <a:solidFill>
                  <a:schemeClr val="tx1"/>
                </a:solidFill>
                <a:latin typeface="Meiryo UI" pitchFamily="50" charset="-128"/>
                <a:ea typeface="Meiryo UI" pitchFamily="50" charset="-128"/>
                <a:cs typeface="Meiryo UI" pitchFamily="50" charset="-128"/>
              </a:defRPr>
            </a:lvl1pPr>
            <a:lvl2pPr marL="541338" indent="-276225" algn="l" defTabSz="914400" rtl="0" eaLnBrk="1" latinLnBrk="0" hangingPunct="1">
              <a:lnSpc>
                <a:spcPct val="90000"/>
              </a:lnSpc>
              <a:spcBef>
                <a:spcPts val="600"/>
              </a:spcBef>
              <a:buClr>
                <a:schemeClr val="accent3"/>
              </a:buClr>
              <a:buFont typeface="Wingdings 3" pitchFamily="18" charset="2"/>
              <a:buChar char=""/>
              <a:defRPr kumimoji="1" lang="ja-JP" altLang="en-US" sz="1200" kern="1200">
                <a:solidFill>
                  <a:schemeClr val="tx1"/>
                </a:solidFill>
                <a:latin typeface="Meiryo UI" pitchFamily="50" charset="-128"/>
                <a:ea typeface="Meiryo UI" pitchFamily="50" charset="-128"/>
                <a:cs typeface="Meiryo UI" pitchFamily="50" charset="-128"/>
              </a:defRPr>
            </a:lvl2pPr>
            <a:lvl3pPr marL="893763" indent="-350838" algn="l" defTabSz="346075" rtl="0" eaLnBrk="1" latinLnBrk="0" hangingPunct="1">
              <a:lnSpc>
                <a:spcPct val="100000"/>
              </a:lnSpc>
              <a:spcBef>
                <a:spcPts val="500"/>
              </a:spcBef>
              <a:buFont typeface="Arial" pitchFamily="34" charset="0"/>
              <a:buChar char="•"/>
              <a:defRPr kumimoji="1" lang="ja-JP" altLang="en-US" sz="1200" kern="1200">
                <a:solidFill>
                  <a:schemeClr val="tx1"/>
                </a:solidFill>
                <a:latin typeface="Meiryo UI" pitchFamily="50" charset="-128"/>
                <a:ea typeface="Meiryo UI" pitchFamily="50" charset="-128"/>
                <a:cs typeface="Meiryo UI" pitchFamily="50" charset="-128"/>
              </a:defRPr>
            </a:lvl3pPr>
            <a:lvl4pPr marL="720725" indent="-355600" algn="l" defTabSz="914400" rtl="0" eaLnBrk="1" latinLnBrk="0" hangingPunct="1">
              <a:lnSpc>
                <a:spcPct val="90000"/>
              </a:lnSpc>
              <a:spcBef>
                <a:spcPts val="500"/>
              </a:spcBef>
              <a:buFont typeface="+mj-ea"/>
              <a:buAutoNum type="circleNumDbPlain"/>
              <a:defRPr kumimoji="1" lang="ja-JP" altLang="en-US" sz="1800" kern="1200">
                <a:solidFill>
                  <a:schemeClr val="tx1"/>
                </a:solidFill>
                <a:latin typeface="Meiryo UI" pitchFamily="50" charset="-128"/>
                <a:ea typeface="Meiryo UI" pitchFamily="50" charset="-128"/>
                <a:cs typeface="Meiryo UI" pitchFamily="50" charset="-128"/>
              </a:defRPr>
            </a:lvl4pPr>
            <a:lvl5pPr marL="2057400" indent="-228600" algn="l" defTabSz="914400" rtl="0" eaLnBrk="1" latinLnBrk="0" hangingPunct="1">
              <a:lnSpc>
                <a:spcPct val="90000"/>
              </a:lnSpc>
              <a:spcBef>
                <a:spcPts val="500"/>
              </a:spcBef>
              <a:buFont typeface="Wingdings 2" pitchFamily="18" charset="2"/>
              <a:buChar char=""/>
              <a:defRPr kumimoji="1" lang="en-US" altLang="en-US" sz="1200" kern="1200" dirty="0">
                <a:solidFill>
                  <a:schemeClr val="tx1"/>
                </a:solidFill>
                <a:latin typeface="HGPｺﾞｼｯｸM" pitchFamily="50" charset="-128"/>
                <a:ea typeface="HGPｺﾞｼｯｸM" pitchFamily="50" charset="-128"/>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a:lstStyle>
          <a:p>
            <a:pPr marL="450850" indent="-277813">
              <a:buFont typeface="Wingdings" panose="05000000000000000000" pitchFamily="2" charset="2"/>
              <a:buChar char="l"/>
            </a:pPr>
            <a:r>
              <a:rPr lang="ja-JP" altLang="en-US" dirty="0" smtClean="0">
                <a:latin typeface="+mn-ea"/>
                <a:ea typeface="+mn-ea"/>
              </a:rPr>
              <a:t>入力なし</a:t>
            </a:r>
            <a:r>
              <a:rPr lang="en-US" altLang="ja-JP" dirty="0" smtClean="0">
                <a:latin typeface="+mn-ea"/>
                <a:ea typeface="+mn-ea"/>
              </a:rPr>
              <a:t>(NULL</a:t>
            </a:r>
            <a:r>
              <a:rPr lang="ja-JP" altLang="en-US" dirty="0" smtClean="0">
                <a:latin typeface="+mn-ea"/>
                <a:ea typeface="+mn-ea"/>
              </a:rPr>
              <a:t>または空</a:t>
            </a:r>
            <a:r>
              <a:rPr lang="en-US" altLang="ja-JP" dirty="0" smtClean="0">
                <a:latin typeface="+mn-ea"/>
                <a:ea typeface="+mn-ea"/>
              </a:rPr>
              <a:t>)</a:t>
            </a:r>
            <a:r>
              <a:rPr lang="ja-JP" altLang="en-US" dirty="0" smtClean="0">
                <a:latin typeface="+mn-ea"/>
                <a:ea typeface="+mn-ea"/>
              </a:rPr>
              <a:t>値の検索</a:t>
            </a:r>
            <a:endParaRPr lang="en-US" altLang="ja-JP" dirty="0">
              <a:latin typeface="+mn-ea"/>
              <a:ea typeface="+mn-ea"/>
            </a:endParaRPr>
          </a:p>
          <a:p>
            <a:pPr marL="542925" indent="0">
              <a:buNone/>
            </a:pPr>
            <a:r>
              <a:rPr lang="en-US" altLang="ja-JP" sz="1400" dirty="0">
                <a:latin typeface="+mn-ea"/>
                <a:ea typeface="+mn-ea"/>
              </a:rPr>
              <a:t>【</a:t>
            </a:r>
            <a:r>
              <a:rPr lang="ja-JP" altLang="en-US" sz="1400" dirty="0">
                <a:latin typeface="+mn-ea"/>
                <a:ea typeface="+mn-ea"/>
              </a:rPr>
              <a:t>リード</a:t>
            </a:r>
            <a:r>
              <a:rPr lang="en-US" altLang="ja-JP" sz="1400" dirty="0">
                <a:latin typeface="+mn-ea"/>
                <a:ea typeface="+mn-ea"/>
              </a:rPr>
              <a:t>】-【</a:t>
            </a:r>
            <a:r>
              <a:rPr lang="ja-JP" altLang="en-US" sz="1400" dirty="0">
                <a:latin typeface="+mn-ea"/>
                <a:ea typeface="+mn-ea"/>
              </a:rPr>
              <a:t>一覧</a:t>
            </a:r>
            <a:r>
              <a:rPr lang="en-US" altLang="ja-JP" sz="1400" dirty="0">
                <a:latin typeface="+mn-ea"/>
                <a:ea typeface="+mn-ea"/>
              </a:rPr>
              <a:t>】</a:t>
            </a:r>
            <a:r>
              <a:rPr lang="ja-JP" altLang="en-US" sz="1400" dirty="0">
                <a:latin typeface="+mn-ea"/>
                <a:ea typeface="+mn-ea"/>
              </a:rPr>
              <a:t>の検索フィールドでは、「入力なし</a:t>
            </a:r>
            <a:r>
              <a:rPr lang="en-US" altLang="ja-JP" sz="1400" dirty="0">
                <a:latin typeface="+mn-ea"/>
                <a:ea typeface="+mn-ea"/>
              </a:rPr>
              <a:t>(NULL</a:t>
            </a:r>
            <a:r>
              <a:rPr lang="ja-JP" altLang="en-US" sz="1400" dirty="0">
                <a:latin typeface="+mn-ea"/>
                <a:ea typeface="+mn-ea"/>
              </a:rPr>
              <a:t>または空</a:t>
            </a:r>
            <a:r>
              <a:rPr lang="en-US" altLang="ja-JP" sz="1400" dirty="0">
                <a:latin typeface="+mn-ea"/>
                <a:ea typeface="+mn-ea"/>
              </a:rPr>
              <a:t>)</a:t>
            </a:r>
            <a:r>
              <a:rPr lang="ja-JP" altLang="en-US" sz="1400" dirty="0">
                <a:latin typeface="+mn-ea"/>
                <a:ea typeface="+mn-ea"/>
              </a:rPr>
              <a:t>」の検索</a:t>
            </a:r>
            <a:r>
              <a:rPr lang="ja-JP" altLang="en-US" sz="1400" dirty="0" smtClean="0">
                <a:latin typeface="+mn-ea"/>
                <a:ea typeface="+mn-ea"/>
              </a:rPr>
              <a:t>は</a:t>
            </a:r>
            <a:r>
              <a:rPr lang="en-US" altLang="ja-JP" sz="1400" dirty="0" smtClean="0">
                <a:latin typeface="+mn-ea"/>
                <a:ea typeface="+mn-ea"/>
              </a:rPr>
              <a:t/>
            </a:r>
            <a:br>
              <a:rPr lang="en-US" altLang="ja-JP" sz="1400" dirty="0" smtClean="0">
                <a:latin typeface="+mn-ea"/>
                <a:ea typeface="+mn-ea"/>
              </a:rPr>
            </a:br>
            <a:r>
              <a:rPr lang="ja-JP" altLang="en-US" sz="1400" dirty="0" smtClean="0">
                <a:latin typeface="+mn-ea"/>
                <a:ea typeface="+mn-ea"/>
              </a:rPr>
              <a:t>出来ません</a:t>
            </a:r>
            <a:r>
              <a:rPr lang="ja-JP" altLang="en-US" sz="1400" dirty="0">
                <a:latin typeface="+mn-ea"/>
                <a:ea typeface="+mn-ea"/>
              </a:rPr>
              <a:t>ので、その場合は複合検索を利用します</a:t>
            </a:r>
            <a:r>
              <a:rPr lang="ja-JP" altLang="en-US" sz="1400" dirty="0" smtClean="0">
                <a:latin typeface="+mn-ea"/>
                <a:ea typeface="+mn-ea"/>
              </a:rPr>
              <a:t>。</a:t>
            </a:r>
            <a:endParaRPr lang="en-US" altLang="ja-JP" sz="1400" dirty="0" smtClean="0">
              <a:latin typeface="+mn-ea"/>
              <a:ea typeface="+mn-ea"/>
            </a:endParaRPr>
          </a:p>
          <a:p>
            <a:pPr marL="542925" indent="0">
              <a:buNone/>
            </a:pPr>
            <a:r>
              <a:rPr lang="ja-JP" altLang="en-US" sz="1400" dirty="0">
                <a:latin typeface="+mn-ea"/>
                <a:ea typeface="+mn-ea"/>
              </a:rPr>
              <a:t>テキスト形式の値を空欄で検索すると以下のような結果となります</a:t>
            </a:r>
            <a:r>
              <a:rPr lang="ja-JP" altLang="en-US" sz="1400" dirty="0" smtClean="0">
                <a:latin typeface="+mn-ea"/>
                <a:ea typeface="+mn-ea"/>
              </a:rPr>
              <a:t>。</a:t>
            </a:r>
            <a:endParaRPr lang="ja-JP" altLang="en-US" sz="1400" dirty="0">
              <a:latin typeface="+mn-ea"/>
              <a:ea typeface="+mn-ea"/>
            </a:endParaRPr>
          </a:p>
        </p:txBody>
      </p:sp>
      <p:sp>
        <p:nvSpPr>
          <p:cNvPr id="10" name="コンテンツ プレースホルダー 2"/>
          <p:cNvSpPr txBox="1">
            <a:spLocks/>
          </p:cNvSpPr>
          <p:nvPr/>
        </p:nvSpPr>
        <p:spPr>
          <a:xfrm>
            <a:off x="260648" y="2483768"/>
            <a:ext cx="5292206" cy="911019"/>
          </a:xfrm>
          <a:prstGeom prst="rect">
            <a:avLst/>
          </a:prstGeom>
        </p:spPr>
        <p:txBody>
          <a:bodyPr wrap="square">
            <a:spAutoFit/>
          </a:bodyPr>
          <a:lstStyle>
            <a:lvl1pPr marL="285750" indent="-285750" algn="l" defTabSz="914400" rtl="0" eaLnBrk="1" latinLnBrk="0" hangingPunct="1">
              <a:lnSpc>
                <a:spcPct val="90000"/>
              </a:lnSpc>
              <a:spcBef>
                <a:spcPts val="600"/>
              </a:spcBef>
              <a:buClr>
                <a:schemeClr val="accent1"/>
              </a:buClr>
              <a:buFont typeface="Wingdings 2" pitchFamily="18" charset="2"/>
              <a:buChar char=""/>
              <a:defRPr kumimoji="1" lang="ja-JP" altLang="en-US" sz="1600" kern="1200">
                <a:solidFill>
                  <a:schemeClr val="tx1"/>
                </a:solidFill>
                <a:latin typeface="Meiryo UI" pitchFamily="50" charset="-128"/>
                <a:ea typeface="Meiryo UI" pitchFamily="50" charset="-128"/>
                <a:cs typeface="Meiryo UI" pitchFamily="50" charset="-128"/>
              </a:defRPr>
            </a:lvl1pPr>
            <a:lvl2pPr marL="541338" indent="-276225" algn="l" defTabSz="914400" rtl="0" eaLnBrk="1" latinLnBrk="0" hangingPunct="1">
              <a:lnSpc>
                <a:spcPct val="90000"/>
              </a:lnSpc>
              <a:spcBef>
                <a:spcPts val="600"/>
              </a:spcBef>
              <a:buClr>
                <a:schemeClr val="accent3"/>
              </a:buClr>
              <a:buFont typeface="Wingdings 3" pitchFamily="18" charset="2"/>
              <a:buChar char=""/>
              <a:defRPr kumimoji="1" lang="ja-JP" altLang="en-US" sz="1200" kern="1200">
                <a:solidFill>
                  <a:schemeClr val="tx1"/>
                </a:solidFill>
                <a:latin typeface="Meiryo UI" pitchFamily="50" charset="-128"/>
                <a:ea typeface="Meiryo UI" pitchFamily="50" charset="-128"/>
                <a:cs typeface="Meiryo UI" pitchFamily="50" charset="-128"/>
              </a:defRPr>
            </a:lvl2pPr>
            <a:lvl3pPr marL="893763" indent="-350838" algn="l" defTabSz="346075" rtl="0" eaLnBrk="1" latinLnBrk="0" hangingPunct="1">
              <a:lnSpc>
                <a:spcPct val="100000"/>
              </a:lnSpc>
              <a:spcBef>
                <a:spcPts val="500"/>
              </a:spcBef>
              <a:buFont typeface="Arial" pitchFamily="34" charset="0"/>
              <a:buChar char="•"/>
              <a:defRPr kumimoji="1" lang="ja-JP" altLang="en-US" sz="1200" kern="1200">
                <a:solidFill>
                  <a:schemeClr val="tx1"/>
                </a:solidFill>
                <a:latin typeface="Meiryo UI" pitchFamily="50" charset="-128"/>
                <a:ea typeface="Meiryo UI" pitchFamily="50" charset="-128"/>
                <a:cs typeface="Meiryo UI" pitchFamily="50" charset="-128"/>
              </a:defRPr>
            </a:lvl3pPr>
            <a:lvl4pPr marL="720725" indent="-355600" algn="l" defTabSz="914400" rtl="0" eaLnBrk="1" latinLnBrk="0" hangingPunct="1">
              <a:lnSpc>
                <a:spcPct val="90000"/>
              </a:lnSpc>
              <a:spcBef>
                <a:spcPts val="500"/>
              </a:spcBef>
              <a:buFont typeface="+mj-ea"/>
              <a:buAutoNum type="circleNumDbPlain"/>
              <a:defRPr kumimoji="1" lang="ja-JP" altLang="en-US" sz="1800" kern="1200">
                <a:solidFill>
                  <a:schemeClr val="tx1"/>
                </a:solidFill>
                <a:latin typeface="Meiryo UI" pitchFamily="50" charset="-128"/>
                <a:ea typeface="Meiryo UI" pitchFamily="50" charset="-128"/>
                <a:cs typeface="Meiryo UI" pitchFamily="50" charset="-128"/>
              </a:defRPr>
            </a:lvl4pPr>
            <a:lvl5pPr marL="2057400" indent="-228600" algn="l" defTabSz="914400" rtl="0" eaLnBrk="1" latinLnBrk="0" hangingPunct="1">
              <a:lnSpc>
                <a:spcPct val="90000"/>
              </a:lnSpc>
              <a:spcBef>
                <a:spcPts val="500"/>
              </a:spcBef>
              <a:buFont typeface="Wingdings 2" pitchFamily="18" charset="2"/>
              <a:buChar char=""/>
              <a:defRPr kumimoji="1" lang="en-US" altLang="en-US" sz="1200" kern="1200" dirty="0">
                <a:solidFill>
                  <a:schemeClr val="tx1"/>
                </a:solidFill>
                <a:latin typeface="HGPｺﾞｼｯｸM" pitchFamily="50" charset="-128"/>
                <a:ea typeface="HGPｺﾞｼｯｸM" pitchFamily="50" charset="-128"/>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a:lstStyle>
          <a:p>
            <a:pPr marL="706438" indent="-171450">
              <a:buFont typeface="Wingdings" panose="05000000000000000000" pitchFamily="2" charset="2"/>
              <a:buChar char="u"/>
              <a:tabLst>
                <a:tab pos="534988" algn="l"/>
              </a:tabLst>
            </a:pPr>
            <a:r>
              <a:rPr lang="en-US" altLang="ja-JP" sz="1200" dirty="0" smtClean="0">
                <a:latin typeface="+mn-ea"/>
                <a:ea typeface="+mn-ea"/>
              </a:rPr>
              <a:t>『</a:t>
            </a:r>
            <a:r>
              <a:rPr lang="en-US" altLang="ja-JP" sz="1200" b="1" dirty="0">
                <a:latin typeface="+mn-ea"/>
                <a:ea typeface="+mn-ea"/>
              </a:rPr>
              <a:t>1 OR 2 AND 3</a:t>
            </a:r>
            <a:r>
              <a:rPr lang="ja-JP" altLang="en-US" sz="1200" b="1" dirty="0">
                <a:latin typeface="+mn-ea"/>
                <a:ea typeface="+mn-ea"/>
              </a:rPr>
              <a:t>の検索結果</a:t>
            </a:r>
            <a:r>
              <a:rPr lang="en-US" altLang="ja-JP" sz="1200" dirty="0" smtClean="0">
                <a:latin typeface="+mn-ea"/>
                <a:ea typeface="+mn-ea"/>
              </a:rPr>
              <a:t>』</a:t>
            </a:r>
          </a:p>
          <a:p>
            <a:pPr marL="809625" indent="0">
              <a:buNone/>
              <a:tabLst>
                <a:tab pos="809625" algn="l"/>
              </a:tabLst>
            </a:pPr>
            <a:r>
              <a:rPr lang="en-US" altLang="ja-JP" sz="1200" dirty="0">
                <a:latin typeface="+mn-ea"/>
                <a:ea typeface="+mn-ea"/>
              </a:rPr>
              <a:t>1 OR 2 AND 3</a:t>
            </a:r>
            <a:r>
              <a:rPr lang="ja-JP" altLang="en-US" sz="1200" dirty="0">
                <a:latin typeface="+mn-ea"/>
                <a:ea typeface="+mn-ea"/>
              </a:rPr>
              <a:t>は、上記の演算子の優先順で</a:t>
            </a:r>
            <a:r>
              <a:rPr lang="en-US" altLang="ja-JP" sz="1200" dirty="0">
                <a:latin typeface="+mn-ea"/>
                <a:ea typeface="+mn-ea"/>
              </a:rPr>
              <a:t>AND</a:t>
            </a:r>
            <a:r>
              <a:rPr lang="ja-JP" altLang="en-US" sz="1200" dirty="0">
                <a:latin typeface="+mn-ea"/>
                <a:ea typeface="+mn-ea"/>
              </a:rPr>
              <a:t>を先に検索しますので、まず</a:t>
            </a:r>
            <a:r>
              <a:rPr lang="en-US" altLang="ja-JP" sz="1200" dirty="0">
                <a:latin typeface="+mn-ea"/>
                <a:ea typeface="+mn-ea"/>
              </a:rPr>
              <a:t>2 AND 3</a:t>
            </a:r>
            <a:r>
              <a:rPr lang="ja-JP" altLang="en-US" sz="1200" dirty="0">
                <a:latin typeface="+mn-ea"/>
                <a:ea typeface="+mn-ea"/>
              </a:rPr>
              <a:t>を計算し</a:t>
            </a:r>
            <a:r>
              <a:rPr lang="ja-JP" altLang="en-US" sz="1200" dirty="0" smtClean="0">
                <a:latin typeface="+mn-ea"/>
                <a:ea typeface="+mn-ea"/>
              </a:rPr>
              <a:t>、その</a:t>
            </a:r>
            <a:r>
              <a:rPr lang="ja-JP" altLang="en-US" sz="1200" dirty="0">
                <a:latin typeface="+mn-ea"/>
                <a:ea typeface="+mn-ea"/>
              </a:rPr>
              <a:t>後</a:t>
            </a:r>
            <a:r>
              <a:rPr lang="en-US" altLang="ja-JP" sz="1200" dirty="0">
                <a:latin typeface="+mn-ea"/>
                <a:ea typeface="+mn-ea"/>
              </a:rPr>
              <a:t>1 OR (2 AND 3)</a:t>
            </a:r>
            <a:r>
              <a:rPr lang="ja-JP" altLang="en-US" sz="1200" dirty="0">
                <a:latin typeface="+mn-ea"/>
                <a:ea typeface="+mn-ea"/>
              </a:rPr>
              <a:t>を計算</a:t>
            </a:r>
            <a:r>
              <a:rPr lang="ja-JP" altLang="en-US" sz="1200" dirty="0" smtClean="0">
                <a:latin typeface="+mn-ea"/>
                <a:ea typeface="+mn-ea"/>
              </a:rPr>
              <a:t>します。</a:t>
            </a:r>
            <a:endParaRPr lang="en-US" altLang="ja-JP" sz="1200" dirty="0" smtClean="0">
              <a:latin typeface="+mn-ea"/>
              <a:ea typeface="+mn-ea"/>
            </a:endParaRPr>
          </a:p>
          <a:p>
            <a:pPr marL="809625" indent="0">
              <a:buNone/>
              <a:tabLst>
                <a:tab pos="809625" algn="l"/>
              </a:tabLst>
            </a:pPr>
            <a:r>
              <a:rPr lang="ja-JP" altLang="en-US" sz="1200" dirty="0" smtClean="0">
                <a:latin typeface="+mn-ea"/>
                <a:ea typeface="+mn-ea"/>
              </a:rPr>
              <a:t>その</a:t>
            </a:r>
            <a:r>
              <a:rPr lang="ja-JP" altLang="en-US" sz="1200" dirty="0">
                <a:latin typeface="+mn-ea"/>
                <a:ea typeface="+mn-ea"/>
              </a:rPr>
              <a:t>ため、「</a:t>
            </a:r>
            <a:r>
              <a:rPr lang="en-US" altLang="ja-JP" sz="1200" dirty="0" smtClean="0">
                <a:latin typeface="+mn-ea"/>
                <a:ea typeface="+mn-ea"/>
              </a:rPr>
              <a:t>1</a:t>
            </a:r>
            <a:r>
              <a:rPr lang="ja-JP" altLang="en-US" sz="1200" dirty="0" smtClean="0">
                <a:latin typeface="+mn-ea"/>
                <a:ea typeface="+mn-ea"/>
              </a:rPr>
              <a:t> </a:t>
            </a:r>
            <a:r>
              <a:rPr lang="en-US" altLang="ja-JP" sz="1200" dirty="0" smtClean="0">
                <a:latin typeface="+mn-ea"/>
                <a:ea typeface="+mn-ea"/>
              </a:rPr>
              <a:t>OR</a:t>
            </a:r>
            <a:r>
              <a:rPr lang="ja-JP" altLang="en-US" sz="1200" dirty="0" smtClean="0">
                <a:latin typeface="+mn-ea"/>
                <a:ea typeface="+mn-ea"/>
              </a:rPr>
              <a:t> </a:t>
            </a:r>
            <a:r>
              <a:rPr lang="en-US" altLang="ja-JP" sz="1200" dirty="0" smtClean="0">
                <a:latin typeface="+mn-ea"/>
                <a:ea typeface="+mn-ea"/>
              </a:rPr>
              <a:t>2</a:t>
            </a:r>
            <a:r>
              <a:rPr lang="ja-JP" altLang="en-US" sz="1200" dirty="0" smtClean="0">
                <a:latin typeface="+mn-ea"/>
                <a:ea typeface="+mn-ea"/>
              </a:rPr>
              <a:t> </a:t>
            </a:r>
            <a:r>
              <a:rPr lang="en-US" altLang="ja-JP" sz="1200" dirty="0" smtClean="0">
                <a:latin typeface="+mn-ea"/>
                <a:ea typeface="+mn-ea"/>
              </a:rPr>
              <a:t>AND </a:t>
            </a:r>
            <a:r>
              <a:rPr lang="en-US" altLang="ja-JP" sz="1200" dirty="0">
                <a:latin typeface="+mn-ea"/>
                <a:ea typeface="+mn-ea"/>
              </a:rPr>
              <a:t>3</a:t>
            </a:r>
            <a:r>
              <a:rPr lang="ja-JP" altLang="en-US" sz="1200" dirty="0">
                <a:latin typeface="+mn-ea"/>
                <a:ea typeface="+mn-ea"/>
              </a:rPr>
              <a:t>」の検索結果</a:t>
            </a:r>
            <a:r>
              <a:rPr lang="ja-JP" altLang="en-US" sz="1200" dirty="0" smtClean="0">
                <a:latin typeface="+mn-ea"/>
                <a:ea typeface="+mn-ea"/>
              </a:rPr>
              <a:t>は</a:t>
            </a:r>
            <a:r>
              <a:rPr lang="ja-JP" altLang="en-US" sz="1200" dirty="0">
                <a:latin typeface="+mn-ea"/>
                <a:ea typeface="+mn-ea"/>
              </a:rPr>
              <a:t>左記</a:t>
            </a:r>
            <a:r>
              <a:rPr lang="ja-JP" altLang="en-US" sz="1200" dirty="0" smtClean="0">
                <a:latin typeface="+mn-ea"/>
                <a:ea typeface="+mn-ea"/>
              </a:rPr>
              <a:t>の</a:t>
            </a:r>
            <a:r>
              <a:rPr lang="ja-JP" altLang="en-US" sz="1200" dirty="0">
                <a:latin typeface="+mn-ea"/>
                <a:ea typeface="+mn-ea"/>
              </a:rPr>
              <a:t>図の通りになります。</a:t>
            </a:r>
            <a:endParaRPr lang="en-US" altLang="ja-JP" sz="1200" dirty="0" smtClean="0">
              <a:latin typeface="+mn-ea"/>
              <a:ea typeface="+mn-ea"/>
            </a:endParaRPr>
          </a:p>
        </p:txBody>
      </p:sp>
      <p:pic>
        <p:nvPicPr>
          <p:cNvPr id="11" name="図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96871" y="2652900"/>
            <a:ext cx="972489" cy="1057937"/>
          </a:xfrm>
          <a:prstGeom prst="rect">
            <a:avLst/>
          </a:prstGeom>
        </p:spPr>
      </p:pic>
      <p:sp>
        <p:nvSpPr>
          <p:cNvPr id="13" name="コンテンツ プレースホルダー 2"/>
          <p:cNvSpPr txBox="1">
            <a:spLocks/>
          </p:cNvSpPr>
          <p:nvPr/>
        </p:nvSpPr>
        <p:spPr>
          <a:xfrm>
            <a:off x="260648" y="3779912"/>
            <a:ext cx="5364214" cy="911019"/>
          </a:xfrm>
          <a:prstGeom prst="rect">
            <a:avLst/>
          </a:prstGeom>
        </p:spPr>
        <p:txBody>
          <a:bodyPr wrap="square">
            <a:spAutoFit/>
          </a:bodyPr>
          <a:lstStyle>
            <a:lvl1pPr marL="285750" indent="-285750" algn="l" defTabSz="914400" rtl="0" eaLnBrk="1" latinLnBrk="0" hangingPunct="1">
              <a:lnSpc>
                <a:spcPct val="90000"/>
              </a:lnSpc>
              <a:spcBef>
                <a:spcPts val="600"/>
              </a:spcBef>
              <a:buClr>
                <a:schemeClr val="accent1"/>
              </a:buClr>
              <a:buFont typeface="Wingdings 2" pitchFamily="18" charset="2"/>
              <a:buChar char=""/>
              <a:defRPr kumimoji="1" lang="ja-JP" altLang="en-US" sz="1600" kern="1200">
                <a:solidFill>
                  <a:schemeClr val="tx1"/>
                </a:solidFill>
                <a:latin typeface="Meiryo UI" pitchFamily="50" charset="-128"/>
                <a:ea typeface="Meiryo UI" pitchFamily="50" charset="-128"/>
                <a:cs typeface="Meiryo UI" pitchFamily="50" charset="-128"/>
              </a:defRPr>
            </a:lvl1pPr>
            <a:lvl2pPr marL="541338" indent="-276225" algn="l" defTabSz="914400" rtl="0" eaLnBrk="1" latinLnBrk="0" hangingPunct="1">
              <a:lnSpc>
                <a:spcPct val="90000"/>
              </a:lnSpc>
              <a:spcBef>
                <a:spcPts val="600"/>
              </a:spcBef>
              <a:buClr>
                <a:schemeClr val="accent3"/>
              </a:buClr>
              <a:buFont typeface="Wingdings 3" pitchFamily="18" charset="2"/>
              <a:buChar char=""/>
              <a:defRPr kumimoji="1" lang="ja-JP" altLang="en-US" sz="1200" kern="1200">
                <a:solidFill>
                  <a:schemeClr val="tx1"/>
                </a:solidFill>
                <a:latin typeface="Meiryo UI" pitchFamily="50" charset="-128"/>
                <a:ea typeface="Meiryo UI" pitchFamily="50" charset="-128"/>
                <a:cs typeface="Meiryo UI" pitchFamily="50" charset="-128"/>
              </a:defRPr>
            </a:lvl2pPr>
            <a:lvl3pPr marL="893763" indent="-350838" algn="l" defTabSz="346075" rtl="0" eaLnBrk="1" latinLnBrk="0" hangingPunct="1">
              <a:lnSpc>
                <a:spcPct val="100000"/>
              </a:lnSpc>
              <a:spcBef>
                <a:spcPts val="500"/>
              </a:spcBef>
              <a:buFont typeface="Arial" pitchFamily="34" charset="0"/>
              <a:buChar char="•"/>
              <a:defRPr kumimoji="1" lang="ja-JP" altLang="en-US" sz="1200" kern="1200">
                <a:solidFill>
                  <a:schemeClr val="tx1"/>
                </a:solidFill>
                <a:latin typeface="Meiryo UI" pitchFamily="50" charset="-128"/>
                <a:ea typeface="Meiryo UI" pitchFamily="50" charset="-128"/>
                <a:cs typeface="Meiryo UI" pitchFamily="50" charset="-128"/>
              </a:defRPr>
            </a:lvl3pPr>
            <a:lvl4pPr marL="720725" indent="-355600" algn="l" defTabSz="914400" rtl="0" eaLnBrk="1" latinLnBrk="0" hangingPunct="1">
              <a:lnSpc>
                <a:spcPct val="90000"/>
              </a:lnSpc>
              <a:spcBef>
                <a:spcPts val="500"/>
              </a:spcBef>
              <a:buFont typeface="+mj-ea"/>
              <a:buAutoNum type="circleNumDbPlain"/>
              <a:defRPr kumimoji="1" lang="ja-JP" altLang="en-US" sz="1800" kern="1200">
                <a:solidFill>
                  <a:schemeClr val="tx1"/>
                </a:solidFill>
                <a:latin typeface="Meiryo UI" pitchFamily="50" charset="-128"/>
                <a:ea typeface="Meiryo UI" pitchFamily="50" charset="-128"/>
                <a:cs typeface="Meiryo UI" pitchFamily="50" charset="-128"/>
              </a:defRPr>
            </a:lvl4pPr>
            <a:lvl5pPr marL="2057400" indent="-228600" algn="l" defTabSz="914400" rtl="0" eaLnBrk="1" latinLnBrk="0" hangingPunct="1">
              <a:lnSpc>
                <a:spcPct val="90000"/>
              </a:lnSpc>
              <a:spcBef>
                <a:spcPts val="500"/>
              </a:spcBef>
              <a:buFont typeface="Wingdings 2" pitchFamily="18" charset="2"/>
              <a:buChar char=""/>
              <a:defRPr kumimoji="1" lang="en-US" altLang="en-US" sz="1200" kern="1200" dirty="0">
                <a:solidFill>
                  <a:schemeClr val="tx1"/>
                </a:solidFill>
                <a:latin typeface="HGPｺﾞｼｯｸM" pitchFamily="50" charset="-128"/>
                <a:ea typeface="HGPｺﾞｼｯｸM" pitchFamily="50" charset="-128"/>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a:lstStyle>
          <a:p>
            <a:pPr marL="706438" indent="-171450">
              <a:buFont typeface="Wingdings" panose="05000000000000000000" pitchFamily="2" charset="2"/>
              <a:buChar char="u"/>
              <a:tabLst>
                <a:tab pos="534988" algn="l"/>
              </a:tabLst>
            </a:pPr>
            <a:r>
              <a:rPr lang="en-US" altLang="ja-JP" sz="1200" dirty="0" smtClean="0">
                <a:latin typeface="+mn-ea"/>
                <a:ea typeface="+mn-ea"/>
              </a:rPr>
              <a:t>『</a:t>
            </a:r>
            <a:r>
              <a:rPr lang="en-US" altLang="ja-JP" sz="1200" b="1" dirty="0">
                <a:latin typeface="+mn-ea"/>
                <a:ea typeface="+mn-ea"/>
              </a:rPr>
              <a:t>(1 OR 2) AND 3</a:t>
            </a:r>
            <a:r>
              <a:rPr lang="ja-JP" altLang="en-US" sz="1200" b="1" dirty="0">
                <a:latin typeface="+mn-ea"/>
                <a:ea typeface="+mn-ea"/>
              </a:rPr>
              <a:t>の検索結果</a:t>
            </a:r>
            <a:r>
              <a:rPr lang="en-US" altLang="ja-JP" sz="1200" dirty="0" smtClean="0">
                <a:latin typeface="+mn-ea"/>
                <a:ea typeface="+mn-ea"/>
              </a:rPr>
              <a:t>』</a:t>
            </a:r>
          </a:p>
          <a:p>
            <a:pPr marL="809625" indent="0">
              <a:buNone/>
              <a:tabLst>
                <a:tab pos="809625" algn="l"/>
              </a:tabLst>
            </a:pPr>
            <a:r>
              <a:rPr lang="ja-JP" altLang="en-US" sz="1200" dirty="0">
                <a:latin typeface="+mn-ea"/>
                <a:ea typeface="+mn-ea"/>
              </a:rPr>
              <a:t> </a:t>
            </a:r>
            <a:r>
              <a:rPr lang="en-US" altLang="ja-JP" sz="1200" dirty="0">
                <a:latin typeface="+mn-ea"/>
                <a:ea typeface="+mn-ea"/>
              </a:rPr>
              <a:t>(1 OR 2 ) AND 3</a:t>
            </a:r>
            <a:r>
              <a:rPr lang="ja-JP" altLang="en-US" sz="1200" dirty="0">
                <a:latin typeface="+mn-ea"/>
                <a:ea typeface="+mn-ea"/>
              </a:rPr>
              <a:t>では、上記の演算優先順で、まずは</a:t>
            </a:r>
            <a:r>
              <a:rPr lang="en-US" altLang="ja-JP" sz="1200" dirty="0">
                <a:latin typeface="+mn-ea"/>
                <a:ea typeface="+mn-ea"/>
              </a:rPr>
              <a:t>(1 OR 2 ) </a:t>
            </a:r>
            <a:r>
              <a:rPr lang="ja-JP" altLang="en-US" sz="1200" dirty="0">
                <a:latin typeface="+mn-ea"/>
                <a:ea typeface="+mn-ea"/>
              </a:rPr>
              <a:t>を計算し</a:t>
            </a:r>
            <a:r>
              <a:rPr lang="ja-JP" altLang="en-US" sz="1200" dirty="0" smtClean="0">
                <a:latin typeface="+mn-ea"/>
                <a:ea typeface="+mn-ea"/>
              </a:rPr>
              <a:t>、その後</a:t>
            </a:r>
            <a:r>
              <a:rPr lang="en-US" altLang="ja-JP" sz="1200" dirty="0">
                <a:latin typeface="+mn-ea"/>
                <a:ea typeface="+mn-ea"/>
              </a:rPr>
              <a:t>(1 OR 2 ) AND 3</a:t>
            </a:r>
            <a:r>
              <a:rPr lang="ja-JP" altLang="en-US" sz="1200" dirty="0">
                <a:latin typeface="+mn-ea"/>
                <a:ea typeface="+mn-ea"/>
              </a:rPr>
              <a:t>を計算しています。</a:t>
            </a:r>
          </a:p>
          <a:p>
            <a:pPr marL="809625" indent="0">
              <a:buNone/>
              <a:tabLst>
                <a:tab pos="809625" algn="l"/>
              </a:tabLst>
            </a:pPr>
            <a:r>
              <a:rPr lang="ja-JP" altLang="en-US" sz="1200" dirty="0" smtClean="0">
                <a:latin typeface="+mn-ea"/>
                <a:ea typeface="+mn-ea"/>
              </a:rPr>
              <a:t>その</a:t>
            </a:r>
            <a:r>
              <a:rPr lang="ja-JP" altLang="en-US" sz="1200" dirty="0">
                <a:latin typeface="+mn-ea"/>
                <a:ea typeface="+mn-ea"/>
              </a:rPr>
              <a:t>ため、「</a:t>
            </a:r>
            <a:r>
              <a:rPr lang="en-US" altLang="ja-JP" sz="1200" dirty="0">
                <a:latin typeface="+mn-ea"/>
                <a:ea typeface="+mn-ea"/>
              </a:rPr>
              <a:t>(1 OR 2 ) AND 3</a:t>
            </a:r>
            <a:r>
              <a:rPr lang="ja-JP" altLang="en-US" sz="1200" dirty="0">
                <a:latin typeface="+mn-ea"/>
                <a:ea typeface="+mn-ea"/>
              </a:rPr>
              <a:t>」の検索箇所は下記の図の通りになります。</a:t>
            </a:r>
            <a:endParaRPr lang="en-US" altLang="ja-JP" sz="1200" dirty="0" smtClean="0">
              <a:latin typeface="+mn-ea"/>
              <a:ea typeface="+mn-ea"/>
            </a:endParaRPr>
          </a:p>
        </p:txBody>
      </p:sp>
      <p:pic>
        <p:nvPicPr>
          <p:cNvPr id="14" name="図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96870" y="3923928"/>
            <a:ext cx="972489" cy="1046994"/>
          </a:xfrm>
          <a:prstGeom prst="rect">
            <a:avLst/>
          </a:prstGeom>
        </p:spPr>
      </p:pic>
    </p:spTree>
    <p:extLst>
      <p:ext uri="{BB962C8B-B14F-4D97-AF65-F5344CB8AC3E}">
        <p14:creationId xmlns:p14="http://schemas.microsoft.com/office/powerpoint/2010/main" val="4239590616"/>
      </p:ext>
    </p:extLst>
  </p:cSld>
  <p:clrMapOvr>
    <a:masterClrMapping/>
  </p:clrMapOvr>
</p:sld>
</file>

<file path=ppt/theme/theme1.xml><?xml version="1.0" encoding="utf-8"?>
<a:theme xmlns:a="http://schemas.openxmlformats.org/drawingml/2006/main" name="ss_templete">
  <a:themeElements>
    <a:clrScheme name="SHANON">
      <a:dk1>
        <a:srgbClr val="000000"/>
      </a:dk1>
      <a:lt1>
        <a:srgbClr val="FFFFFF"/>
      </a:lt1>
      <a:dk2>
        <a:srgbClr val="7F7F7F"/>
      </a:dk2>
      <a:lt2>
        <a:srgbClr val="D9F1FA"/>
      </a:lt2>
      <a:accent1>
        <a:srgbClr val="004896"/>
      </a:accent1>
      <a:accent2>
        <a:srgbClr val="F29300"/>
      </a:accent2>
      <a:accent3>
        <a:srgbClr val="4273B5"/>
      </a:accent3>
      <a:accent4>
        <a:srgbClr val="005C00"/>
      </a:accent4>
      <a:accent5>
        <a:srgbClr val="DA1F28"/>
      </a:accent5>
      <a:accent6>
        <a:srgbClr val="9E1C1C"/>
      </a:accent6>
      <a:hlink>
        <a:srgbClr val="39639D"/>
      </a:hlink>
      <a:folHlink>
        <a:srgbClr val="44B9E8"/>
      </a:folHlink>
    </a:clrScheme>
    <a:fontScheme name="ユーザー定義 1">
      <a:majorFont>
        <a:latin typeface="Calibri"/>
        <a:ea typeface="Meiryo UI"/>
        <a:cs typeface=""/>
      </a:majorFont>
      <a:minorFont>
        <a:latin typeface="Calibri"/>
        <a:ea typeface="Meiryo UI"/>
        <a:cs typeface=""/>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kumimoji="1" dirty="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HANON">
    <a:dk1>
      <a:srgbClr val="000000"/>
    </a:dk1>
    <a:lt1>
      <a:srgbClr val="FFFFFF"/>
    </a:lt1>
    <a:dk2>
      <a:srgbClr val="7F7F7F"/>
    </a:dk2>
    <a:lt2>
      <a:srgbClr val="D9F1FA"/>
    </a:lt2>
    <a:accent1>
      <a:srgbClr val="004896"/>
    </a:accent1>
    <a:accent2>
      <a:srgbClr val="F29300"/>
    </a:accent2>
    <a:accent3>
      <a:srgbClr val="4273B5"/>
    </a:accent3>
    <a:accent4>
      <a:srgbClr val="005C00"/>
    </a:accent4>
    <a:accent5>
      <a:srgbClr val="DA1F28"/>
    </a:accent5>
    <a:accent6>
      <a:srgbClr val="9E1C1C"/>
    </a:accent6>
    <a:hlink>
      <a:srgbClr val="39639D"/>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ss_templete</Template>
  <TotalTime>4373</TotalTime>
  <Words>1171</Words>
  <Application>Microsoft Office PowerPoint</Application>
  <PresentationFormat>画面に合わせる (4:3)</PresentationFormat>
  <Paragraphs>198</Paragraphs>
  <Slides>6</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6</vt:i4>
      </vt:variant>
    </vt:vector>
  </HeadingPairs>
  <TitlesOfParts>
    <vt:vector size="17" baseType="lpstr">
      <vt:lpstr>HGPｺﾞｼｯｸM</vt:lpstr>
      <vt:lpstr>Meiryo UI</vt:lpstr>
      <vt:lpstr>ＭＳ Ｐゴシック</vt:lpstr>
      <vt:lpstr>メイリオ</vt:lpstr>
      <vt:lpstr>Arial</vt:lpstr>
      <vt:lpstr>Calibri</vt:lpstr>
      <vt:lpstr>Times New Roman</vt:lpstr>
      <vt:lpstr>Wingdings</vt:lpstr>
      <vt:lpstr>Wingdings 2</vt:lpstr>
      <vt:lpstr>Wingdings 3</vt:lpstr>
      <vt:lpstr>ss_templete</vt:lpstr>
      <vt:lpstr>PowerPoint プレゼンテーション</vt:lpstr>
      <vt:lpstr>目次</vt:lpstr>
      <vt:lpstr>はじめに</vt:lpstr>
      <vt:lpstr>トレーニングアジェンダ①</vt:lpstr>
      <vt:lpstr>メールテンプレートの項目説明・利用時の注意事項</vt:lpstr>
      <vt:lpstr>複合検索について</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Madoka Kinoshita</dc:creator>
  <cp:lastModifiedBy>西山 恵美子</cp:lastModifiedBy>
  <cp:revision>197</cp:revision>
  <cp:lastPrinted>2017-11-07T02:28:17Z</cp:lastPrinted>
  <dcterms:created xsi:type="dcterms:W3CDTF">2014-02-18T11:53:48Z</dcterms:created>
  <dcterms:modified xsi:type="dcterms:W3CDTF">2017-11-07T03:29:35Z</dcterms:modified>
</cp:coreProperties>
</file>